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07"/>
  </p:notesMasterIdLst>
  <p:sldIdLst>
    <p:sldId id="257" r:id="rId5"/>
    <p:sldId id="558" r:id="rId6"/>
    <p:sldId id="468" r:id="rId7"/>
    <p:sldId id="453" r:id="rId8"/>
    <p:sldId id="454" r:id="rId9"/>
    <p:sldId id="457" r:id="rId10"/>
    <p:sldId id="456" r:id="rId11"/>
    <p:sldId id="458" r:id="rId12"/>
    <p:sldId id="461" r:id="rId13"/>
    <p:sldId id="462" r:id="rId14"/>
    <p:sldId id="548" r:id="rId15"/>
    <p:sldId id="463" r:id="rId16"/>
    <p:sldId id="464" r:id="rId17"/>
    <p:sldId id="460" r:id="rId18"/>
    <p:sldId id="465" r:id="rId19"/>
    <p:sldId id="466" r:id="rId20"/>
    <p:sldId id="450" r:id="rId21"/>
    <p:sldId id="467" r:id="rId22"/>
    <p:sldId id="469" r:id="rId23"/>
    <p:sldId id="559" r:id="rId24"/>
    <p:sldId id="470" r:id="rId25"/>
    <p:sldId id="471" r:id="rId26"/>
    <p:sldId id="550" r:id="rId27"/>
    <p:sldId id="473" r:id="rId28"/>
    <p:sldId id="472" r:id="rId29"/>
    <p:sldId id="474" r:id="rId30"/>
    <p:sldId id="557" r:id="rId31"/>
    <p:sldId id="476" r:id="rId32"/>
    <p:sldId id="477" r:id="rId33"/>
    <p:sldId id="478" r:id="rId34"/>
    <p:sldId id="479" r:id="rId35"/>
    <p:sldId id="480" r:id="rId36"/>
    <p:sldId id="481" r:id="rId37"/>
    <p:sldId id="482" r:id="rId38"/>
    <p:sldId id="483" r:id="rId39"/>
    <p:sldId id="484" r:id="rId40"/>
    <p:sldId id="485" r:id="rId41"/>
    <p:sldId id="486" r:id="rId42"/>
    <p:sldId id="487" r:id="rId43"/>
    <p:sldId id="488" r:id="rId44"/>
    <p:sldId id="492" r:id="rId45"/>
    <p:sldId id="493" r:id="rId46"/>
    <p:sldId id="494" r:id="rId47"/>
    <p:sldId id="495" r:id="rId48"/>
    <p:sldId id="496" r:id="rId49"/>
    <p:sldId id="497" r:id="rId50"/>
    <p:sldId id="498" r:id="rId51"/>
    <p:sldId id="499" r:id="rId52"/>
    <p:sldId id="500" r:id="rId53"/>
    <p:sldId id="501" r:id="rId54"/>
    <p:sldId id="502" r:id="rId55"/>
    <p:sldId id="503" r:id="rId56"/>
    <p:sldId id="504" r:id="rId57"/>
    <p:sldId id="505" r:id="rId58"/>
    <p:sldId id="506" r:id="rId59"/>
    <p:sldId id="507" r:id="rId60"/>
    <p:sldId id="508" r:id="rId61"/>
    <p:sldId id="509" r:id="rId62"/>
    <p:sldId id="510" r:id="rId63"/>
    <p:sldId id="511" r:id="rId64"/>
    <p:sldId id="512" r:id="rId65"/>
    <p:sldId id="513" r:id="rId66"/>
    <p:sldId id="514" r:id="rId67"/>
    <p:sldId id="515" r:id="rId68"/>
    <p:sldId id="516" r:id="rId69"/>
    <p:sldId id="517" r:id="rId70"/>
    <p:sldId id="524" r:id="rId71"/>
    <p:sldId id="525" r:id="rId72"/>
    <p:sldId id="526" r:id="rId73"/>
    <p:sldId id="527" r:id="rId74"/>
    <p:sldId id="528" r:id="rId75"/>
    <p:sldId id="529" r:id="rId76"/>
    <p:sldId id="518" r:id="rId77"/>
    <p:sldId id="530" r:id="rId78"/>
    <p:sldId id="519" r:id="rId79"/>
    <p:sldId id="531" r:id="rId80"/>
    <p:sldId id="532" r:id="rId81"/>
    <p:sldId id="533" r:id="rId82"/>
    <p:sldId id="534" r:id="rId83"/>
    <p:sldId id="535" r:id="rId84"/>
    <p:sldId id="536" r:id="rId85"/>
    <p:sldId id="520" r:id="rId86"/>
    <p:sldId id="537" r:id="rId87"/>
    <p:sldId id="552" r:id="rId88"/>
    <p:sldId id="565" r:id="rId89"/>
    <p:sldId id="539" r:id="rId90"/>
    <p:sldId id="553" r:id="rId91"/>
    <p:sldId id="523" r:id="rId92"/>
    <p:sldId id="554" r:id="rId93"/>
    <p:sldId id="561" r:id="rId94"/>
    <p:sldId id="560" r:id="rId95"/>
    <p:sldId id="562" r:id="rId96"/>
    <p:sldId id="563" r:id="rId97"/>
    <p:sldId id="564" r:id="rId98"/>
    <p:sldId id="540" r:id="rId99"/>
    <p:sldId id="543" r:id="rId100"/>
    <p:sldId id="544" r:id="rId101"/>
    <p:sldId id="555" r:id="rId102"/>
    <p:sldId id="546" r:id="rId103"/>
    <p:sldId id="556" r:id="rId104"/>
    <p:sldId id="545" r:id="rId105"/>
    <p:sldId id="547"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B2461C9-73AB-9DBD-636A-DB130EAF06ED}" name="Hickey, Brandon" initials="HB" userId="S::bhickey@siue.edu::e877e9f0-0c1d-476e-baf8-19a3e717f670" providerId="AD"/>
  <p188:author id="{6561ECD4-6033-47DD-AD97-4B8B40B28F46}" name="Brandon Hickey" initials="BH" userId="491fe12426e2c5fa" providerId="Windows Live"/>
  <p188:author id="{7E0B66F5-DD78-3219-24BA-3945B4CA0042}" name="Arnett, Heather" initials="AH" userId="S::hrb2@illinois.edu::8c8e4f4a-3382-4076-8b10-0df7474f8865"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Hagan, Thomas" initials="HT" lastIdx="1" clrIdx="0">
    <p:extLst>
      <p:ext uri="{19B8F6BF-5375-455C-9EA6-DF929625EA0E}">
        <p15:presenceInfo xmlns:p15="http://schemas.microsoft.com/office/powerpoint/2012/main" userId="Hagan, Thomas" providerId="None"/>
      </p:ext>
    </p:extLst>
  </p:cmAuthor>
  <p:cmAuthor id="2" name="Leanne Montgomery" initials="LM" lastIdx="1" clrIdx="1">
    <p:extLst>
      <p:ext uri="{19B8F6BF-5375-455C-9EA6-DF929625EA0E}">
        <p15:presenceInfo xmlns:p15="http://schemas.microsoft.com/office/powerpoint/2012/main" userId="bfb90d5c776f9f3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2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034D3D-891B-4E0F-9963-89D5E969D2FE}" v="4" dt="2023-05-23T15:05:28.7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7" autoAdjust="0"/>
    <p:restoredTop sz="94660"/>
  </p:normalViewPr>
  <p:slideViewPr>
    <p:cSldViewPr snapToGrid="0">
      <p:cViewPr varScale="1">
        <p:scale>
          <a:sx n="59" d="100"/>
          <a:sy n="59" d="100"/>
        </p:scale>
        <p:origin x="107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commentAuthors" Target="commentAuthor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115" Type="http://schemas.microsoft.com/office/2018/10/relationships/authors" Target="author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ckey, Brandon" userId="e877e9f0-0c1d-476e-baf8-19a3e717f670" providerId="ADAL" clId="{18034D3D-891B-4E0F-9963-89D5E969D2FE}"/>
    <pc:docChg chg="undo custSel modSld">
      <pc:chgData name="Hickey, Brandon" userId="e877e9f0-0c1d-476e-baf8-19a3e717f670" providerId="ADAL" clId="{18034D3D-891B-4E0F-9963-89D5E969D2FE}" dt="2023-05-23T15:06:36.203" v="472" actId="2711"/>
      <pc:docMkLst>
        <pc:docMk/>
      </pc:docMkLst>
      <pc:sldChg chg="modSp mod">
        <pc:chgData name="Hickey, Brandon" userId="e877e9f0-0c1d-476e-baf8-19a3e717f670" providerId="ADAL" clId="{18034D3D-891B-4E0F-9963-89D5E969D2FE}" dt="2023-05-23T15:01:15.029" v="242" actId="1076"/>
        <pc:sldMkLst>
          <pc:docMk/>
          <pc:sldMk cId="4066961573" sldId="483"/>
        </pc:sldMkLst>
        <pc:spChg chg="mod">
          <ac:chgData name="Hickey, Brandon" userId="e877e9f0-0c1d-476e-baf8-19a3e717f670" providerId="ADAL" clId="{18034D3D-891B-4E0F-9963-89D5E969D2FE}" dt="2023-05-23T15:01:12.162" v="241" actId="27636"/>
          <ac:spMkLst>
            <pc:docMk/>
            <pc:sldMk cId="4066961573" sldId="483"/>
            <ac:spMk id="3" creationId="{ACC38575-DEF4-DA74-A622-BA26194389E9}"/>
          </ac:spMkLst>
        </pc:spChg>
        <pc:spChg chg="mod">
          <ac:chgData name="Hickey, Brandon" userId="e877e9f0-0c1d-476e-baf8-19a3e717f670" providerId="ADAL" clId="{18034D3D-891B-4E0F-9963-89D5E969D2FE}" dt="2023-05-23T15:01:01.481" v="236" actId="1076"/>
          <ac:spMkLst>
            <pc:docMk/>
            <pc:sldMk cId="4066961573" sldId="483"/>
            <ac:spMk id="5" creationId="{03A136E2-8930-9A4E-F0BF-1968C71691C8}"/>
          </ac:spMkLst>
        </pc:spChg>
        <pc:spChg chg="mod">
          <ac:chgData name="Hickey, Brandon" userId="e877e9f0-0c1d-476e-baf8-19a3e717f670" providerId="ADAL" clId="{18034D3D-891B-4E0F-9963-89D5E969D2FE}" dt="2023-05-23T15:01:06.903" v="238" actId="1076"/>
          <ac:spMkLst>
            <pc:docMk/>
            <pc:sldMk cId="4066961573" sldId="483"/>
            <ac:spMk id="6" creationId="{3560717C-0D27-DBFF-9338-8D84025051AD}"/>
          </ac:spMkLst>
        </pc:spChg>
        <pc:picChg chg="mod">
          <ac:chgData name="Hickey, Brandon" userId="e877e9f0-0c1d-476e-baf8-19a3e717f670" providerId="ADAL" clId="{18034D3D-891B-4E0F-9963-89D5E969D2FE}" dt="2023-05-23T15:01:15.029" v="242" actId="1076"/>
          <ac:picMkLst>
            <pc:docMk/>
            <pc:sldMk cId="4066961573" sldId="483"/>
            <ac:picMk id="27652" creationId="{B5BA3005-F3CB-3EDC-EA47-3278135B4497}"/>
          </ac:picMkLst>
        </pc:picChg>
        <pc:picChg chg="mod">
          <ac:chgData name="Hickey, Brandon" userId="e877e9f0-0c1d-476e-baf8-19a3e717f670" providerId="ADAL" clId="{18034D3D-891B-4E0F-9963-89D5E969D2FE}" dt="2023-05-23T15:01:09.629" v="239" actId="1076"/>
          <ac:picMkLst>
            <pc:docMk/>
            <pc:sldMk cId="4066961573" sldId="483"/>
            <ac:picMk id="27654" creationId="{83F76EB2-4B00-1717-D62A-9D554477D917}"/>
          </ac:picMkLst>
        </pc:picChg>
        <pc:picChg chg="mod">
          <ac:chgData name="Hickey, Brandon" userId="e877e9f0-0c1d-476e-baf8-19a3e717f670" providerId="ADAL" clId="{18034D3D-891B-4E0F-9963-89D5E969D2FE}" dt="2023-05-23T15:00:58.807" v="235" actId="1076"/>
          <ac:picMkLst>
            <pc:docMk/>
            <pc:sldMk cId="4066961573" sldId="483"/>
            <ac:picMk id="27656" creationId="{68B4735E-12D3-5B18-C1B9-A44151DACACB}"/>
          </ac:picMkLst>
        </pc:picChg>
      </pc:sldChg>
      <pc:sldChg chg="modSp mod">
        <pc:chgData name="Hickey, Brandon" userId="e877e9f0-0c1d-476e-baf8-19a3e717f670" providerId="ADAL" clId="{18034D3D-891B-4E0F-9963-89D5E969D2FE}" dt="2023-05-23T15:03:17.872" v="387" actId="20577"/>
        <pc:sldMkLst>
          <pc:docMk/>
          <pc:sldMk cId="706892448" sldId="539"/>
        </pc:sldMkLst>
        <pc:spChg chg="mod">
          <ac:chgData name="Hickey, Brandon" userId="e877e9f0-0c1d-476e-baf8-19a3e717f670" providerId="ADAL" clId="{18034D3D-891B-4E0F-9963-89D5E969D2FE}" dt="2023-05-23T15:03:17.872" v="387" actId="20577"/>
          <ac:spMkLst>
            <pc:docMk/>
            <pc:sldMk cId="706892448" sldId="539"/>
            <ac:spMk id="3" creationId="{ACC38575-DEF4-DA74-A622-BA26194389E9}"/>
          </ac:spMkLst>
        </pc:spChg>
      </pc:sldChg>
      <pc:sldChg chg="modSp mod">
        <pc:chgData name="Hickey, Brandon" userId="e877e9f0-0c1d-476e-baf8-19a3e717f670" providerId="ADAL" clId="{18034D3D-891B-4E0F-9963-89D5E969D2FE}" dt="2023-05-23T15:05:31.186" v="458" actId="14100"/>
        <pc:sldMkLst>
          <pc:docMk/>
          <pc:sldMk cId="157490160" sldId="560"/>
        </pc:sldMkLst>
        <pc:spChg chg="mod">
          <ac:chgData name="Hickey, Brandon" userId="e877e9f0-0c1d-476e-baf8-19a3e717f670" providerId="ADAL" clId="{18034D3D-891B-4E0F-9963-89D5E969D2FE}" dt="2023-05-23T15:05:31.186" v="458" actId="14100"/>
          <ac:spMkLst>
            <pc:docMk/>
            <pc:sldMk cId="157490160" sldId="560"/>
            <ac:spMk id="5" creationId="{B6598956-C0D9-3459-DC39-0AA8F2DEBF04}"/>
          </ac:spMkLst>
        </pc:spChg>
        <pc:picChg chg="mod">
          <ac:chgData name="Hickey, Brandon" userId="e877e9f0-0c1d-476e-baf8-19a3e717f670" providerId="ADAL" clId="{18034D3D-891B-4E0F-9963-89D5E969D2FE}" dt="2023-05-23T15:05:28.783" v="457" actId="1076"/>
          <ac:picMkLst>
            <pc:docMk/>
            <pc:sldMk cId="157490160" sldId="560"/>
            <ac:picMk id="1028" creationId="{7DE8B2EC-9A00-83DD-0D02-F0DB3C8BAD4A}"/>
          </ac:picMkLst>
        </pc:picChg>
      </pc:sldChg>
      <pc:sldChg chg="modSp mod">
        <pc:chgData name="Hickey, Brandon" userId="e877e9f0-0c1d-476e-baf8-19a3e717f670" providerId="ADAL" clId="{18034D3D-891B-4E0F-9963-89D5E969D2FE}" dt="2023-05-23T15:04:45.555" v="455" actId="14100"/>
        <pc:sldMkLst>
          <pc:docMk/>
          <pc:sldMk cId="2349117716" sldId="561"/>
        </pc:sldMkLst>
        <pc:spChg chg="mod">
          <ac:chgData name="Hickey, Brandon" userId="e877e9f0-0c1d-476e-baf8-19a3e717f670" providerId="ADAL" clId="{18034D3D-891B-4E0F-9963-89D5E969D2FE}" dt="2023-05-23T15:04:45.555" v="455" actId="14100"/>
          <ac:spMkLst>
            <pc:docMk/>
            <pc:sldMk cId="2349117716" sldId="561"/>
            <ac:spMk id="5" creationId="{B6598956-C0D9-3459-DC39-0AA8F2DEBF04}"/>
          </ac:spMkLst>
        </pc:spChg>
        <pc:spChg chg="mod">
          <ac:chgData name="Hickey, Brandon" userId="e877e9f0-0c1d-476e-baf8-19a3e717f670" providerId="ADAL" clId="{18034D3D-891B-4E0F-9963-89D5E969D2FE}" dt="2023-05-23T15:03:55.442" v="441" actId="27636"/>
          <ac:spMkLst>
            <pc:docMk/>
            <pc:sldMk cId="2349117716" sldId="561"/>
            <ac:spMk id="11" creationId="{BC56811B-DE03-DF00-2EF0-9B694AF75A3B}"/>
          </ac:spMkLst>
        </pc:spChg>
      </pc:sldChg>
      <pc:sldChg chg="modSp mod">
        <pc:chgData name="Hickey, Brandon" userId="e877e9f0-0c1d-476e-baf8-19a3e717f670" providerId="ADAL" clId="{18034D3D-891B-4E0F-9963-89D5E969D2FE}" dt="2023-05-23T15:05:59.322" v="466" actId="113"/>
        <pc:sldMkLst>
          <pc:docMk/>
          <pc:sldMk cId="3181270464" sldId="562"/>
        </pc:sldMkLst>
        <pc:spChg chg="mod">
          <ac:chgData name="Hickey, Brandon" userId="e877e9f0-0c1d-476e-baf8-19a3e717f670" providerId="ADAL" clId="{18034D3D-891B-4E0F-9963-89D5E969D2FE}" dt="2023-05-23T15:05:59.322" v="466" actId="113"/>
          <ac:spMkLst>
            <pc:docMk/>
            <pc:sldMk cId="3181270464" sldId="562"/>
            <ac:spMk id="3" creationId="{C840842C-F68E-42AD-21F1-A05AF737C650}"/>
          </ac:spMkLst>
        </pc:spChg>
      </pc:sldChg>
      <pc:sldChg chg="modSp mod">
        <pc:chgData name="Hickey, Brandon" userId="e877e9f0-0c1d-476e-baf8-19a3e717f670" providerId="ADAL" clId="{18034D3D-891B-4E0F-9963-89D5E969D2FE}" dt="2023-05-23T15:06:30.602" v="471" actId="14100"/>
        <pc:sldMkLst>
          <pc:docMk/>
          <pc:sldMk cId="3870656607" sldId="563"/>
        </pc:sldMkLst>
        <pc:spChg chg="mod">
          <ac:chgData name="Hickey, Brandon" userId="e877e9f0-0c1d-476e-baf8-19a3e717f670" providerId="ADAL" clId="{18034D3D-891B-4E0F-9963-89D5E969D2FE}" dt="2023-05-23T15:06:30.602" v="471" actId="14100"/>
          <ac:spMkLst>
            <pc:docMk/>
            <pc:sldMk cId="3870656607" sldId="563"/>
            <ac:spMk id="3" creationId="{C840842C-F68E-42AD-21F1-A05AF737C650}"/>
          </ac:spMkLst>
        </pc:spChg>
        <pc:spChg chg="mod">
          <ac:chgData name="Hickey, Brandon" userId="e877e9f0-0c1d-476e-baf8-19a3e717f670" providerId="ADAL" clId="{18034D3D-891B-4E0F-9963-89D5E969D2FE}" dt="2023-05-23T15:06:21.831" v="469" actId="14100"/>
          <ac:spMkLst>
            <pc:docMk/>
            <pc:sldMk cId="3870656607" sldId="563"/>
            <ac:spMk id="5" creationId="{B6598956-C0D9-3459-DC39-0AA8F2DEBF04}"/>
          </ac:spMkLst>
        </pc:spChg>
        <pc:spChg chg="mod">
          <ac:chgData name="Hickey, Brandon" userId="e877e9f0-0c1d-476e-baf8-19a3e717f670" providerId="ADAL" clId="{18034D3D-891B-4E0F-9963-89D5E969D2FE}" dt="2023-05-23T15:06:11.271" v="467" actId="2711"/>
          <ac:spMkLst>
            <pc:docMk/>
            <pc:sldMk cId="3870656607" sldId="563"/>
            <ac:spMk id="11" creationId="{BC56811B-DE03-DF00-2EF0-9B694AF75A3B}"/>
          </ac:spMkLst>
        </pc:spChg>
      </pc:sldChg>
      <pc:sldChg chg="modSp mod">
        <pc:chgData name="Hickey, Brandon" userId="e877e9f0-0c1d-476e-baf8-19a3e717f670" providerId="ADAL" clId="{18034D3D-891B-4E0F-9963-89D5E969D2FE}" dt="2023-05-23T15:06:36.203" v="472" actId="2711"/>
        <pc:sldMkLst>
          <pc:docMk/>
          <pc:sldMk cId="254290753" sldId="564"/>
        </pc:sldMkLst>
        <pc:spChg chg="mod">
          <ac:chgData name="Hickey, Brandon" userId="e877e9f0-0c1d-476e-baf8-19a3e717f670" providerId="ADAL" clId="{18034D3D-891B-4E0F-9963-89D5E969D2FE}" dt="2023-05-23T15:06:36.203" v="472" actId="2711"/>
          <ac:spMkLst>
            <pc:docMk/>
            <pc:sldMk cId="254290753" sldId="564"/>
            <ac:spMk id="11" creationId="{BC56811B-DE03-DF00-2EF0-9B694AF75A3B}"/>
          </ac:spMkLst>
        </pc:spChg>
      </pc:sldChg>
      <pc:sldChg chg="modSp mod">
        <pc:chgData name="Hickey, Brandon" userId="e877e9f0-0c1d-476e-baf8-19a3e717f670" providerId="ADAL" clId="{18034D3D-891B-4E0F-9963-89D5E969D2FE}" dt="2023-05-23T15:03:01.724" v="364" actId="27636"/>
        <pc:sldMkLst>
          <pc:docMk/>
          <pc:sldMk cId="1067791134" sldId="565"/>
        </pc:sldMkLst>
        <pc:spChg chg="mod">
          <ac:chgData name="Hickey, Brandon" userId="e877e9f0-0c1d-476e-baf8-19a3e717f670" providerId="ADAL" clId="{18034D3D-891B-4E0F-9963-89D5E969D2FE}" dt="2023-05-23T15:03:01.724" v="364" actId="27636"/>
          <ac:spMkLst>
            <pc:docMk/>
            <pc:sldMk cId="1067791134" sldId="565"/>
            <ac:spMk id="3" creationId="{ACC38575-DEF4-DA74-A622-BA26194389E9}"/>
          </ac:spMkLst>
        </pc:spChg>
        <pc:spChg chg="mod">
          <ac:chgData name="Hickey, Brandon" userId="e877e9f0-0c1d-476e-baf8-19a3e717f670" providerId="ADAL" clId="{18034D3D-891B-4E0F-9963-89D5E969D2FE}" dt="2023-05-23T15:02:58.032" v="362" actId="1076"/>
          <ac:spMkLst>
            <pc:docMk/>
            <pc:sldMk cId="1067791134" sldId="565"/>
            <ac:spMk id="16" creationId="{286B9230-E433-EC24-0215-9ED57C9B1527}"/>
          </ac:spMkLst>
        </pc:spChg>
        <pc:spChg chg="mod">
          <ac:chgData name="Hickey, Brandon" userId="e877e9f0-0c1d-476e-baf8-19a3e717f670" providerId="ADAL" clId="{18034D3D-891B-4E0F-9963-89D5E969D2FE}" dt="2023-05-23T15:02:55.261" v="361" actId="1076"/>
          <ac:spMkLst>
            <pc:docMk/>
            <pc:sldMk cId="1067791134" sldId="565"/>
            <ac:spMk id="18" creationId="{AB1649EB-C098-0192-FF24-456506B26C4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A931B3-950C-0D4B-9FA6-D1DAE26790DE}" type="datetimeFigureOut">
              <a:rPr lang="en-US" smtClean="0"/>
              <a:t>5/23/2023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0F6F0-8966-C242-8911-560E5BF9B960}" type="slidenum">
              <a:rPr lang="en-US" smtClean="0"/>
              <a:t>‹#›</a:t>
            </a:fld>
            <a:endParaRPr lang="en-US" dirty="0"/>
          </a:p>
        </p:txBody>
      </p:sp>
    </p:spTree>
    <p:extLst>
      <p:ext uri="{BB962C8B-B14F-4D97-AF65-F5344CB8AC3E}">
        <p14:creationId xmlns:p14="http://schemas.microsoft.com/office/powerpoint/2010/main" val="4365289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00F6F0-8966-C242-8911-560E5BF9B960}" type="slidenum">
              <a:rPr lang="en-US" smtClean="0"/>
              <a:t>1</a:t>
            </a:fld>
            <a:endParaRPr lang="en-US" dirty="0"/>
          </a:p>
        </p:txBody>
      </p:sp>
    </p:spTree>
    <p:extLst>
      <p:ext uri="{BB962C8B-B14F-4D97-AF65-F5344CB8AC3E}">
        <p14:creationId xmlns:p14="http://schemas.microsoft.com/office/powerpoint/2010/main" val="17318318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https://docs.emlid.com/navio2/</a:t>
            </a:r>
          </a:p>
        </p:txBody>
      </p:sp>
      <p:sp>
        <p:nvSpPr>
          <p:cNvPr id="4" name="Slide Number Placeholder 3"/>
          <p:cNvSpPr>
            <a:spLocks noGrp="1"/>
          </p:cNvSpPr>
          <p:nvPr>
            <p:ph type="sldNum" sz="quarter" idx="5"/>
          </p:nvPr>
        </p:nvSpPr>
        <p:spPr/>
        <p:txBody>
          <a:bodyPr/>
          <a:lstStyle/>
          <a:p>
            <a:fld id="{F900F6F0-8966-C242-8911-560E5BF9B960}" type="slidenum">
              <a:rPr lang="en-US" smtClean="0"/>
              <a:t>2</a:t>
            </a:fld>
            <a:endParaRPr lang="en-US" dirty="0"/>
          </a:p>
        </p:txBody>
      </p:sp>
    </p:spTree>
    <p:extLst>
      <p:ext uri="{BB962C8B-B14F-4D97-AF65-F5344CB8AC3E}">
        <p14:creationId xmlns:p14="http://schemas.microsoft.com/office/powerpoint/2010/main" val="230539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https://ardupilot.org/copter/docs/common-navio2-wiring-and-quick-start.html</a:t>
            </a:r>
          </a:p>
        </p:txBody>
      </p:sp>
      <p:sp>
        <p:nvSpPr>
          <p:cNvPr id="4" name="Slide Number Placeholder 3"/>
          <p:cNvSpPr>
            <a:spLocks noGrp="1"/>
          </p:cNvSpPr>
          <p:nvPr>
            <p:ph type="sldNum" sz="quarter" idx="5"/>
          </p:nvPr>
        </p:nvSpPr>
        <p:spPr/>
        <p:txBody>
          <a:bodyPr/>
          <a:lstStyle/>
          <a:p>
            <a:fld id="{F900F6F0-8966-C242-8911-560E5BF9B960}" type="slidenum">
              <a:rPr lang="en-US" smtClean="0"/>
              <a:t>3</a:t>
            </a:fld>
            <a:endParaRPr lang="en-US" dirty="0"/>
          </a:p>
        </p:txBody>
      </p:sp>
    </p:spTree>
    <p:extLst>
      <p:ext uri="{BB962C8B-B14F-4D97-AF65-F5344CB8AC3E}">
        <p14:creationId xmlns:p14="http://schemas.microsoft.com/office/powerpoint/2010/main" val="4160904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https://projects.raspberrypi.org/en/projects/raspberry-pi-setting-up/3</a:t>
            </a:r>
          </a:p>
        </p:txBody>
      </p:sp>
      <p:sp>
        <p:nvSpPr>
          <p:cNvPr id="4" name="Slide Number Placeholder 3"/>
          <p:cNvSpPr>
            <a:spLocks noGrp="1"/>
          </p:cNvSpPr>
          <p:nvPr>
            <p:ph type="sldNum" sz="quarter" idx="5"/>
          </p:nvPr>
        </p:nvSpPr>
        <p:spPr/>
        <p:txBody>
          <a:bodyPr/>
          <a:lstStyle/>
          <a:p>
            <a:fld id="{F900F6F0-8966-C242-8911-560E5BF9B960}" type="slidenum">
              <a:rPr lang="en-US" smtClean="0"/>
              <a:t>18</a:t>
            </a:fld>
            <a:endParaRPr lang="en-US" dirty="0"/>
          </a:p>
        </p:txBody>
      </p:sp>
    </p:spTree>
    <p:extLst>
      <p:ext uri="{BB962C8B-B14F-4D97-AF65-F5344CB8AC3E}">
        <p14:creationId xmlns:p14="http://schemas.microsoft.com/office/powerpoint/2010/main" val="1594824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Segoe UI" panose="020B0502040204020203" pitchFamily="34" charset="0"/>
              </a:rPr>
              <a:t>https://docs.emlid.com/navio2/ardupilot/installation-and-running</a:t>
            </a:r>
            <a:endParaRPr lang="en-US" dirty="0"/>
          </a:p>
        </p:txBody>
      </p:sp>
      <p:sp>
        <p:nvSpPr>
          <p:cNvPr id="4" name="Slide Number Placeholder 3"/>
          <p:cNvSpPr>
            <a:spLocks noGrp="1"/>
          </p:cNvSpPr>
          <p:nvPr>
            <p:ph type="sldNum" sz="quarter" idx="5"/>
          </p:nvPr>
        </p:nvSpPr>
        <p:spPr/>
        <p:txBody>
          <a:bodyPr/>
          <a:lstStyle/>
          <a:p>
            <a:fld id="{F900F6F0-8966-C242-8911-560E5BF9B960}" type="slidenum">
              <a:rPr lang="en-US" smtClean="0"/>
              <a:t>26</a:t>
            </a:fld>
            <a:endParaRPr lang="en-US" dirty="0"/>
          </a:p>
        </p:txBody>
      </p:sp>
    </p:spTree>
    <p:extLst>
      <p:ext uri="{BB962C8B-B14F-4D97-AF65-F5344CB8AC3E}">
        <p14:creationId xmlns:p14="http://schemas.microsoft.com/office/powerpoint/2010/main" val="4027849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1DF39599-D638-9A4F-A1FA-DC3FBF8E2180}"/>
              </a:ext>
            </a:extLst>
          </p:cNvPr>
          <p:cNvSpPr>
            <a:spLocks noGrp="1"/>
          </p:cNvSpPr>
          <p:nvPr>
            <p:ph type="body" sz="quarter" idx="13" hasCustomPrompt="1"/>
          </p:nvPr>
        </p:nvSpPr>
        <p:spPr>
          <a:xfrm>
            <a:off x="5009943" y="595589"/>
            <a:ext cx="6718300" cy="1033600"/>
          </a:xfrm>
        </p:spPr>
        <p:txBody>
          <a:bodyPr/>
          <a:lstStyle>
            <a:lvl1pPr marL="0" indent="0" algn="ctr">
              <a:buNone/>
              <a:defRPr sz="6000"/>
            </a:lvl1pPr>
          </a:lstStyle>
          <a:p>
            <a:pPr lvl="0"/>
            <a:r>
              <a:rPr lang="en-US"/>
              <a:t>Kit Title (ABRV)</a:t>
            </a:r>
          </a:p>
          <a:p>
            <a:pPr lvl="0"/>
            <a:endParaRPr lang="en-US"/>
          </a:p>
        </p:txBody>
      </p:sp>
      <p:sp>
        <p:nvSpPr>
          <p:cNvPr id="10" name="Text Placeholder 9">
            <a:extLst>
              <a:ext uri="{FF2B5EF4-FFF2-40B4-BE49-F238E27FC236}">
                <a16:creationId xmlns:a16="http://schemas.microsoft.com/office/drawing/2014/main" id="{8C579D1B-AB6D-9149-BFF6-33EE8DD9C55D}"/>
              </a:ext>
            </a:extLst>
          </p:cNvPr>
          <p:cNvSpPr>
            <a:spLocks noGrp="1"/>
          </p:cNvSpPr>
          <p:nvPr>
            <p:ph type="body" sz="quarter" idx="14" hasCustomPrompt="1"/>
          </p:nvPr>
        </p:nvSpPr>
        <p:spPr>
          <a:xfrm>
            <a:off x="5010149" y="1628775"/>
            <a:ext cx="6718093" cy="790575"/>
          </a:xfrm>
        </p:spPr>
        <p:txBody>
          <a:bodyPr>
            <a:normAutofit/>
          </a:bodyPr>
          <a:lstStyle>
            <a:lvl1pPr marL="0" indent="0" algn="ctr">
              <a:buNone/>
              <a:defRPr sz="4000" i="1"/>
            </a:lvl1pPr>
          </a:lstStyle>
          <a:p>
            <a:pPr lvl="0"/>
            <a:r>
              <a:rPr lang="en-US"/>
              <a:t>Build Instructions</a:t>
            </a:r>
          </a:p>
        </p:txBody>
      </p:sp>
      <p:sp>
        <p:nvSpPr>
          <p:cNvPr id="12" name="Picture Placeholder 11">
            <a:extLst>
              <a:ext uri="{FF2B5EF4-FFF2-40B4-BE49-F238E27FC236}">
                <a16:creationId xmlns:a16="http://schemas.microsoft.com/office/drawing/2014/main" id="{9B89064D-424B-7F44-B96F-04F09B0F44C1}"/>
              </a:ext>
            </a:extLst>
          </p:cNvPr>
          <p:cNvSpPr>
            <a:spLocks noGrp="1"/>
          </p:cNvSpPr>
          <p:nvPr>
            <p:ph type="pic" sz="quarter" idx="15"/>
          </p:nvPr>
        </p:nvSpPr>
        <p:spPr>
          <a:xfrm>
            <a:off x="304800" y="228600"/>
            <a:ext cx="4210050" cy="6438900"/>
          </a:xfrm>
        </p:spPr>
        <p:txBody>
          <a:bodyPr/>
          <a:lstStyle>
            <a:lvl1pPr marL="0" indent="0">
              <a:buNone/>
              <a:defRPr/>
            </a:lvl1pPr>
          </a:lstStyle>
          <a:p>
            <a:endParaRPr lang="en-US" dirty="0"/>
          </a:p>
        </p:txBody>
      </p:sp>
      <p:pic>
        <p:nvPicPr>
          <p:cNvPr id="13" name="Picture 12" descr="Logo&#10;&#10;Description automatically generated">
            <a:extLst>
              <a:ext uri="{FF2B5EF4-FFF2-40B4-BE49-F238E27FC236}">
                <a16:creationId xmlns:a16="http://schemas.microsoft.com/office/drawing/2014/main" id="{398239B7-4854-8C47-B3A1-9B3C5CD95EC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33200" b="34331"/>
          <a:stretch/>
        </p:blipFill>
        <p:spPr>
          <a:xfrm>
            <a:off x="6229815" y="2952750"/>
            <a:ext cx="4278556" cy="1389219"/>
          </a:xfrm>
          <a:prstGeom prst="rect">
            <a:avLst/>
          </a:prstGeom>
        </p:spPr>
      </p:pic>
      <p:pic>
        <p:nvPicPr>
          <p:cNvPr id="14" name="Picture 13">
            <a:extLst>
              <a:ext uri="{FF2B5EF4-FFF2-40B4-BE49-F238E27FC236}">
                <a16:creationId xmlns:a16="http://schemas.microsoft.com/office/drawing/2014/main" id="{A60BCAF4-1FC7-814A-8BDE-622C8004C3CA}"/>
              </a:ext>
            </a:extLst>
          </p:cNvPr>
          <p:cNvPicPr>
            <a:picLocks noChangeAspect="1"/>
          </p:cNvPicPr>
          <p:nvPr userDrawn="1"/>
        </p:nvPicPr>
        <p:blipFill rotWithShape="1">
          <a:blip r:embed="rId3"/>
          <a:srcRect t="28680" b="28239"/>
          <a:stretch/>
        </p:blipFill>
        <p:spPr>
          <a:xfrm>
            <a:off x="6616572" y="4771259"/>
            <a:ext cx="3247866" cy="786192"/>
          </a:xfrm>
          <a:prstGeom prst="rect">
            <a:avLst/>
          </a:prstGeom>
        </p:spPr>
      </p:pic>
      <p:pic>
        <p:nvPicPr>
          <p:cNvPr id="15" name="Picture 14">
            <a:extLst>
              <a:ext uri="{FF2B5EF4-FFF2-40B4-BE49-F238E27FC236}">
                <a16:creationId xmlns:a16="http://schemas.microsoft.com/office/drawing/2014/main" id="{305E29BF-74CD-364C-B3F3-A6DCBD4656E2}"/>
              </a:ext>
            </a:extLst>
          </p:cNvPr>
          <p:cNvPicPr>
            <a:picLocks noChangeAspect="1"/>
          </p:cNvPicPr>
          <p:nvPr userDrawn="1"/>
        </p:nvPicPr>
        <p:blipFill rotWithShape="1">
          <a:blip r:embed="rId4"/>
          <a:srcRect t="12512" b="13197"/>
          <a:stretch/>
        </p:blipFill>
        <p:spPr>
          <a:xfrm>
            <a:off x="6745160" y="5758142"/>
            <a:ext cx="2990691" cy="961469"/>
          </a:xfrm>
          <a:prstGeom prst="rect">
            <a:avLst/>
          </a:prstGeom>
        </p:spPr>
      </p:pic>
    </p:spTree>
    <p:extLst>
      <p:ext uri="{BB962C8B-B14F-4D97-AF65-F5344CB8AC3E}">
        <p14:creationId xmlns:p14="http://schemas.microsoft.com/office/powerpoint/2010/main" val="2019734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7522F8-B980-D046-97C1-589D85239244}"/>
              </a:ext>
            </a:extLst>
          </p:cNvPr>
          <p:cNvSpPr>
            <a:spLocks noGrp="1"/>
          </p:cNvSpPr>
          <p:nvPr>
            <p:ph sz="half" idx="1" hasCustomPrompt="1"/>
          </p:nvPr>
        </p:nvSpPr>
        <p:spPr>
          <a:xfrm>
            <a:off x="6095999" y="1306355"/>
            <a:ext cx="5181600" cy="588792"/>
          </a:xfrm>
          <a:prstGeom prst="rect">
            <a:avLst/>
          </a:prstGeom>
        </p:spPr>
        <p:txBody>
          <a:bodyPr>
            <a:normAutofit/>
          </a:bodyPr>
          <a:lstStyle>
            <a:lvl1pPr marL="0" indent="0">
              <a:buNone/>
              <a:defRPr sz="2800"/>
            </a:lvl1pPr>
            <a:lvl2pPr marL="457200" indent="0">
              <a:buNone/>
              <a:defRPr sz="3200"/>
            </a:lvl2pPr>
            <a:lvl3pPr marL="914400" indent="0">
              <a:buNone/>
              <a:defRPr sz="3200"/>
            </a:lvl3pPr>
            <a:lvl4pPr marL="1371600" indent="0">
              <a:buNone/>
              <a:defRPr sz="3200"/>
            </a:lvl4pPr>
            <a:lvl5pPr marL="1828800" indent="0">
              <a:buNone/>
              <a:defRPr sz="3200"/>
            </a:lvl5pPr>
          </a:lstStyle>
          <a:p>
            <a:pPr lvl="0"/>
            <a:r>
              <a:rPr lang="en-US"/>
              <a:t>Materials needed:</a:t>
            </a:r>
          </a:p>
        </p:txBody>
      </p:sp>
      <p:sp>
        <p:nvSpPr>
          <p:cNvPr id="4" name="Content Placeholder 3">
            <a:extLst>
              <a:ext uri="{FF2B5EF4-FFF2-40B4-BE49-F238E27FC236}">
                <a16:creationId xmlns:a16="http://schemas.microsoft.com/office/drawing/2014/main" id="{555380C1-73F2-9B49-8311-6DEF5C0F8E20}"/>
              </a:ext>
            </a:extLst>
          </p:cNvPr>
          <p:cNvSpPr>
            <a:spLocks noGrp="1"/>
          </p:cNvSpPr>
          <p:nvPr>
            <p:ph sz="half" idx="2"/>
          </p:nvPr>
        </p:nvSpPr>
        <p:spPr>
          <a:xfrm>
            <a:off x="6095999" y="1897101"/>
            <a:ext cx="5181600" cy="4351338"/>
          </a:xfrm>
          <a:prstGeom prst="rect">
            <a:avLst/>
          </a:prstGeo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7">
            <a:extLst>
              <a:ext uri="{FF2B5EF4-FFF2-40B4-BE49-F238E27FC236}">
                <a16:creationId xmlns:a16="http://schemas.microsoft.com/office/drawing/2014/main" id="{962C09E1-6F80-BD46-96CD-795EBE0353D9}"/>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dirty="0">
              <a:ln w="3175">
                <a:noFill/>
              </a:ln>
              <a:effectLst>
                <a:glow>
                  <a:schemeClr val="bg1"/>
                </a:glow>
              </a:effectLst>
            </a:endParaRPr>
          </a:p>
        </p:txBody>
      </p:sp>
      <p:sp>
        <p:nvSpPr>
          <p:cNvPr id="9" name="Text Placeholder 27">
            <a:extLst>
              <a:ext uri="{FF2B5EF4-FFF2-40B4-BE49-F238E27FC236}">
                <a16:creationId xmlns:a16="http://schemas.microsoft.com/office/drawing/2014/main" id="{92EE0C4A-27E2-9C44-9C95-9442BEA064F2}"/>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a:t>
            </a:r>
          </a:p>
        </p:txBody>
      </p:sp>
      <p:cxnSp>
        <p:nvCxnSpPr>
          <p:cNvPr id="10" name="Straight Connector 9">
            <a:extLst>
              <a:ext uri="{FF2B5EF4-FFF2-40B4-BE49-F238E27FC236}">
                <a16:creationId xmlns:a16="http://schemas.microsoft.com/office/drawing/2014/main" id="{B9120ACB-EB4B-644E-B311-42F3F4774C3F}"/>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6">
            <a:extLst>
              <a:ext uri="{FF2B5EF4-FFF2-40B4-BE49-F238E27FC236}">
                <a16:creationId xmlns:a16="http://schemas.microsoft.com/office/drawing/2014/main" id="{0CA75B12-7CA0-0A4F-BE70-7EC2C651164F}"/>
              </a:ext>
            </a:extLst>
          </p:cNvPr>
          <p:cNvSpPr>
            <a:spLocks noGrp="1"/>
          </p:cNvSpPr>
          <p:nvPr>
            <p:ph type="pic" sz="quarter" idx="18"/>
          </p:nvPr>
        </p:nvSpPr>
        <p:spPr>
          <a:xfrm>
            <a:off x="599597" y="1306355"/>
            <a:ext cx="4011039" cy="4942084"/>
          </a:xfrm>
        </p:spPr>
        <p:txBody>
          <a:bodyPr/>
          <a:lstStyle>
            <a:lvl1pPr marL="0" indent="0">
              <a:buNone/>
              <a:defRPr/>
            </a:lvl1pPr>
          </a:lstStyle>
          <a:p>
            <a:endParaRPr lang="en-US" dirty="0"/>
          </a:p>
        </p:txBody>
      </p:sp>
    </p:spTree>
    <p:extLst>
      <p:ext uri="{BB962C8B-B14F-4D97-AF65-F5344CB8AC3E}">
        <p14:creationId xmlns:p14="http://schemas.microsoft.com/office/powerpoint/2010/main" val="8970624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9828F-7815-F342-849A-90072EBF0A8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103E809-1D61-8341-BCF2-2F97C637E016}"/>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0C957D9-3B97-A448-AAC6-A911F1027AB8}"/>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9A0870B8-1B2F-2C4A-B9E9-4CD9D597377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54E7DFA-BD1D-2548-9FC2-615C6F58EFCE}"/>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3691970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AC8E4-2207-2641-8CF5-A74A7C2CC7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68DBB49-1B95-3F4B-B525-3357BB678ABE}"/>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CDEDB0-8D07-A04F-BE72-10B4D13702CC}"/>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83211A89-5AA6-4E40-B32C-975C65235C3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0BA7834-193F-404B-AC5D-EED04AC92764}"/>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3573753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BEF0EB-032A-7742-BDD6-115EA3F2EDD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28D744-F4DF-6F44-B62A-385940C9A532}"/>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BDE4A7-7E11-074E-B133-3F8F47BF5DBB}"/>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28E6A484-FB98-B745-9CCF-98196A042F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EC43AA3-F3A3-5F44-B708-F2725852852B}"/>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11685520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A9273-CBD3-A041-9DF3-67B21FFA714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8D01E3A-AA38-4B47-A3E8-8D786F5476CB}"/>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2447F6-2B53-F645-95EB-B0E686DBDF8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FF7C12-BA86-0040-82F0-2767FF8DE90F}"/>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F2F577D-0888-6E4B-92A8-A102D79F45A4}"/>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C225EEF-3078-674E-AEF1-434F10493506}"/>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8" name="Footer Placeholder 7">
            <a:extLst>
              <a:ext uri="{FF2B5EF4-FFF2-40B4-BE49-F238E27FC236}">
                <a16:creationId xmlns:a16="http://schemas.microsoft.com/office/drawing/2014/main" id="{CDD25FA7-D5A8-564C-AB17-F5D743355CBE}"/>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06E6E7CC-CF0F-6B4E-9B88-9EB7F6BDC02B}"/>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29707577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6FDAC-8DDF-5B4E-8D23-07F74A0E0E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3E0814C-F44D-E44A-ACBF-478BC82208E7}"/>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4" name="Footer Placeholder 3">
            <a:extLst>
              <a:ext uri="{FF2B5EF4-FFF2-40B4-BE49-F238E27FC236}">
                <a16:creationId xmlns:a16="http://schemas.microsoft.com/office/drawing/2014/main" id="{81951A8B-5A6E-C740-A012-82D64A3DE0B6}"/>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77912214-EE38-644B-8569-BE15BB03B20C}"/>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21431881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AB25D68-3C92-8D42-B82C-29937FBEE837}"/>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3" name="Footer Placeholder 2">
            <a:extLst>
              <a:ext uri="{FF2B5EF4-FFF2-40B4-BE49-F238E27FC236}">
                <a16:creationId xmlns:a16="http://schemas.microsoft.com/office/drawing/2014/main" id="{E3AB5660-B65D-3D45-AE3C-276672E0D11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17AB4DC8-877A-E34B-8979-736E1F3A5B60}"/>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441709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63C6F-A3CA-8842-8756-49321FE5A9E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67BE11A-4EC8-D04C-BEBD-245537B4D92E}"/>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6EE156-BC2E-2443-B9DC-1ED389D97AD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344598-0CE1-F643-BD7E-D5189BAD4F1C}"/>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6" name="Footer Placeholder 5">
            <a:extLst>
              <a:ext uri="{FF2B5EF4-FFF2-40B4-BE49-F238E27FC236}">
                <a16:creationId xmlns:a16="http://schemas.microsoft.com/office/drawing/2014/main" id="{E370323C-7CB5-8B4C-BE95-136912BF094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029D41D-7C94-DE44-93EA-05B7EF54F7EE}"/>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2867704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5B4F72-7B56-8D41-B032-DA50335652B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A3D525-EA6D-0F47-A486-1A16CF6D21C5}"/>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F4C1514F-5B6D-0942-B35C-A8DC30E2484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4B028C-C115-854B-B06D-35316877BEDE}"/>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6" name="Footer Placeholder 5">
            <a:extLst>
              <a:ext uri="{FF2B5EF4-FFF2-40B4-BE49-F238E27FC236}">
                <a16:creationId xmlns:a16="http://schemas.microsoft.com/office/drawing/2014/main" id="{D2C0F214-ACC0-3B45-8852-A3468DB289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DB7783EC-4AE0-9D46-8A93-FECE90A59771}"/>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7261236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D51BA-931A-654A-AA7A-89209081559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E500908-ADA6-E64F-8AE9-E9709E333A7B}"/>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01BF07B-E8C9-C540-986C-831022401FE5}"/>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E38B1005-F726-A145-B2BB-8AAFDDD8F7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6707279-CFC6-A84B-94E4-F53024983B74}"/>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28742704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dirty="0">
                <a:ln w="3175">
                  <a:noFill/>
                </a:ln>
                <a:effectLst>
                  <a:glow>
                    <a:schemeClr val="bg1"/>
                  </a:glow>
                </a:effectLst>
              </a:rPr>
              <a:t>     Hardware</a:t>
            </a:r>
          </a:p>
        </p:txBody>
      </p:sp>
      <p:sp>
        <p:nvSpPr>
          <p:cNvPr id="15" name="Text Placeholder 27">
            <a:extLst>
              <a:ext uri="{FF2B5EF4-FFF2-40B4-BE49-F238E27FC236}">
                <a16:creationId xmlns:a16="http://schemas.microsoft.com/office/drawing/2014/main" id="{886E47F8-CCE2-6F40-BC69-4D4A6B50E947}"/>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85725" y="850899"/>
            <a:ext cx="6315075" cy="5839830"/>
          </a:xfrm>
        </p:spPr>
        <p:txBody>
          <a:bodyPr/>
          <a:lstStyle/>
          <a:p>
            <a:endParaRPr lang="en-US" dirty="0"/>
          </a:p>
        </p:txBody>
      </p:sp>
      <p:sp>
        <p:nvSpPr>
          <p:cNvPr id="20" name="Text Placeholder 19">
            <a:extLst>
              <a:ext uri="{FF2B5EF4-FFF2-40B4-BE49-F238E27FC236}">
                <a16:creationId xmlns:a16="http://schemas.microsoft.com/office/drawing/2014/main" id="{4A01D399-14CE-F44D-8606-4E361CC388E4}"/>
              </a:ext>
            </a:extLst>
          </p:cNvPr>
          <p:cNvSpPr>
            <a:spLocks noGrp="1"/>
          </p:cNvSpPr>
          <p:nvPr>
            <p:ph type="body" sz="quarter" idx="21" hasCustomPrompt="1"/>
          </p:nvPr>
        </p:nvSpPr>
        <p:spPr>
          <a:xfrm>
            <a:off x="6518030" y="850899"/>
            <a:ext cx="5533292" cy="5839823"/>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Parts list here</a:t>
            </a:r>
          </a:p>
        </p:txBody>
      </p:sp>
    </p:spTree>
    <p:extLst>
      <p:ext uri="{BB962C8B-B14F-4D97-AF65-F5344CB8AC3E}">
        <p14:creationId xmlns:p14="http://schemas.microsoft.com/office/powerpoint/2010/main" val="38503775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D33BE20-2367-B440-AEC5-47407DCCF0C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9F2AD4-0A2F-D74F-A8C3-4D14F3A6F89E}"/>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0FB864-EA59-6040-9AB0-AB7983E7D20C}"/>
              </a:ext>
            </a:extLst>
          </p:cNvPr>
          <p:cNvSpPr>
            <a:spLocks noGrp="1"/>
          </p:cNvSpPr>
          <p:nvPr>
            <p:ph type="dt" sz="half" idx="10"/>
          </p:nvPr>
        </p:nvSpPr>
        <p:spPr/>
        <p:txBody>
          <a:body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3EBCF66A-3180-C542-9ABA-FD626F72005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A65B359-2841-A149-8722-33993552DF7F}"/>
              </a:ext>
            </a:extLst>
          </p:cNvPr>
          <p:cNvSpPr>
            <a:spLocks noGrp="1"/>
          </p:cNvSpPr>
          <p:nvPr>
            <p:ph type="sldNum" sz="quarter" idx="12"/>
          </p:nvPr>
        </p:nvSpPr>
        <p:spPr/>
        <p:txBody>
          <a:bodyPr/>
          <a:lstStyle/>
          <a:p>
            <a:fld id="{85ED2A33-CECE-064C-BFAA-165BC9617E0B}" type="slidenum">
              <a:rPr lang="en-US" smtClean="0"/>
              <a:t>‹#›</a:t>
            </a:fld>
            <a:endParaRPr lang="en-US" dirty="0"/>
          </a:p>
        </p:txBody>
      </p:sp>
    </p:spTree>
    <p:extLst>
      <p:ext uri="{BB962C8B-B14F-4D97-AF65-F5344CB8AC3E}">
        <p14:creationId xmlns:p14="http://schemas.microsoft.com/office/powerpoint/2010/main" val="40817903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dirty="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1219200" y="2836984"/>
            <a:ext cx="2296633" cy="3853743"/>
          </a:xfrm>
        </p:spPr>
        <p:txBody>
          <a:bodyPr/>
          <a:lstStyle/>
          <a:p>
            <a:endParaRPr lang="en-US" dirty="0"/>
          </a:p>
        </p:txBody>
      </p:sp>
      <p:sp>
        <p:nvSpPr>
          <p:cNvPr id="6" name="Text Placeholder 5">
            <a:extLst>
              <a:ext uri="{FF2B5EF4-FFF2-40B4-BE49-F238E27FC236}">
                <a16:creationId xmlns:a16="http://schemas.microsoft.com/office/drawing/2014/main" id="{4131B785-2259-DE45-80FA-66F46AFBB40B}"/>
              </a:ext>
            </a:extLst>
          </p:cNvPr>
          <p:cNvSpPr>
            <a:spLocks noGrp="1"/>
          </p:cNvSpPr>
          <p:nvPr>
            <p:ph type="body" sz="quarter" idx="23"/>
          </p:nvPr>
        </p:nvSpPr>
        <p:spPr>
          <a:xfrm>
            <a:off x="1219200" y="1817780"/>
            <a:ext cx="229663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11" name="Picture Placeholder 17">
            <a:extLst>
              <a:ext uri="{FF2B5EF4-FFF2-40B4-BE49-F238E27FC236}">
                <a16:creationId xmlns:a16="http://schemas.microsoft.com/office/drawing/2014/main" id="{D0AEB7AE-ABC0-F945-9D0B-CABCA4E681D8}"/>
              </a:ext>
            </a:extLst>
          </p:cNvPr>
          <p:cNvSpPr>
            <a:spLocks noGrp="1"/>
          </p:cNvSpPr>
          <p:nvPr>
            <p:ph type="pic" sz="quarter" idx="26"/>
          </p:nvPr>
        </p:nvSpPr>
        <p:spPr>
          <a:xfrm>
            <a:off x="3759200" y="2836984"/>
            <a:ext cx="2296633" cy="3853743"/>
          </a:xfrm>
        </p:spPr>
        <p:txBody>
          <a:bodyPr/>
          <a:lstStyle/>
          <a:p>
            <a:endParaRPr lang="en-US" dirty="0"/>
          </a:p>
        </p:txBody>
      </p:sp>
      <p:sp>
        <p:nvSpPr>
          <p:cNvPr id="19" name="Text Placeholder 5">
            <a:extLst>
              <a:ext uri="{FF2B5EF4-FFF2-40B4-BE49-F238E27FC236}">
                <a16:creationId xmlns:a16="http://schemas.microsoft.com/office/drawing/2014/main" id="{CCADB7FF-21F2-5446-88A5-BD327F217C17}"/>
              </a:ext>
            </a:extLst>
          </p:cNvPr>
          <p:cNvSpPr>
            <a:spLocks noGrp="1"/>
          </p:cNvSpPr>
          <p:nvPr>
            <p:ph type="body" sz="quarter" idx="28"/>
          </p:nvPr>
        </p:nvSpPr>
        <p:spPr>
          <a:xfrm>
            <a:off x="3753090" y="18177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20" name="Picture Placeholder 17">
            <a:extLst>
              <a:ext uri="{FF2B5EF4-FFF2-40B4-BE49-F238E27FC236}">
                <a16:creationId xmlns:a16="http://schemas.microsoft.com/office/drawing/2014/main" id="{265A460C-3179-B947-8D35-8C92AA9174E9}"/>
              </a:ext>
            </a:extLst>
          </p:cNvPr>
          <p:cNvSpPr>
            <a:spLocks noGrp="1"/>
          </p:cNvSpPr>
          <p:nvPr>
            <p:ph type="pic" sz="quarter" idx="29"/>
          </p:nvPr>
        </p:nvSpPr>
        <p:spPr>
          <a:xfrm>
            <a:off x="6299200" y="2836984"/>
            <a:ext cx="2296633" cy="3853743"/>
          </a:xfrm>
        </p:spPr>
        <p:txBody>
          <a:bodyPr/>
          <a:lstStyle/>
          <a:p>
            <a:endParaRPr lang="en-US" dirty="0"/>
          </a:p>
        </p:txBody>
      </p:sp>
      <p:sp>
        <p:nvSpPr>
          <p:cNvPr id="22" name="Text Placeholder 5">
            <a:extLst>
              <a:ext uri="{FF2B5EF4-FFF2-40B4-BE49-F238E27FC236}">
                <a16:creationId xmlns:a16="http://schemas.microsoft.com/office/drawing/2014/main" id="{7F1DF5F8-659D-A44F-83C9-6D833C4EB606}"/>
              </a:ext>
            </a:extLst>
          </p:cNvPr>
          <p:cNvSpPr>
            <a:spLocks noGrp="1"/>
          </p:cNvSpPr>
          <p:nvPr>
            <p:ph type="body" sz="quarter" idx="31"/>
          </p:nvPr>
        </p:nvSpPr>
        <p:spPr>
          <a:xfrm>
            <a:off x="6293090" y="18177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26" name="Picture Placeholder 17">
            <a:extLst>
              <a:ext uri="{FF2B5EF4-FFF2-40B4-BE49-F238E27FC236}">
                <a16:creationId xmlns:a16="http://schemas.microsoft.com/office/drawing/2014/main" id="{079B60B9-FA16-2545-935C-AD2E37AC51CF}"/>
              </a:ext>
            </a:extLst>
          </p:cNvPr>
          <p:cNvSpPr>
            <a:spLocks noGrp="1"/>
          </p:cNvSpPr>
          <p:nvPr>
            <p:ph type="pic" sz="quarter" idx="32"/>
          </p:nvPr>
        </p:nvSpPr>
        <p:spPr>
          <a:xfrm>
            <a:off x="8839200" y="2811584"/>
            <a:ext cx="2296633" cy="3879143"/>
          </a:xfrm>
        </p:spPr>
        <p:txBody>
          <a:bodyPr/>
          <a:lstStyle/>
          <a:p>
            <a:endParaRPr lang="en-US" dirty="0"/>
          </a:p>
        </p:txBody>
      </p:sp>
      <p:sp>
        <p:nvSpPr>
          <p:cNvPr id="28" name="Text Placeholder 5">
            <a:extLst>
              <a:ext uri="{FF2B5EF4-FFF2-40B4-BE49-F238E27FC236}">
                <a16:creationId xmlns:a16="http://schemas.microsoft.com/office/drawing/2014/main" id="{F481D70C-9E32-384F-9524-4399D8D98AB2}"/>
              </a:ext>
            </a:extLst>
          </p:cNvPr>
          <p:cNvSpPr>
            <a:spLocks noGrp="1"/>
          </p:cNvSpPr>
          <p:nvPr>
            <p:ph type="body" sz="quarter" idx="34"/>
          </p:nvPr>
        </p:nvSpPr>
        <p:spPr>
          <a:xfrm>
            <a:off x="8833090" y="1792380"/>
            <a:ext cx="2302743" cy="1002384"/>
          </a:xfrm>
        </p:spPr>
        <p:txBody>
          <a:bodyPr anchor="b"/>
          <a:lstStyle>
            <a:lvl1pPr marL="0" indent="0" algn="ctr">
              <a:buNone/>
              <a:defRPr sz="1800"/>
            </a:lvl1pPr>
            <a:lvl2pPr marL="457200" indent="0">
              <a:buNone/>
              <a:defRPr/>
            </a:lvl2pPr>
          </a:lstStyle>
          <a:p>
            <a:pPr lvl="0"/>
            <a:r>
              <a:rPr lang="en-US"/>
              <a:t>Click to edit Master text styles</a:t>
            </a:r>
          </a:p>
        </p:txBody>
      </p:sp>
      <p:sp>
        <p:nvSpPr>
          <p:cNvPr id="13" name="Text Placeholder 27">
            <a:extLst>
              <a:ext uri="{FF2B5EF4-FFF2-40B4-BE49-F238E27FC236}">
                <a16:creationId xmlns:a16="http://schemas.microsoft.com/office/drawing/2014/main" id="{036A2E67-E12D-5049-8797-CC1416D8651F}"/>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29386340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dirty="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265A460C-3179-B947-8D35-8C92AA9174E9}"/>
              </a:ext>
            </a:extLst>
          </p:cNvPr>
          <p:cNvSpPr>
            <a:spLocks noGrp="1"/>
          </p:cNvSpPr>
          <p:nvPr>
            <p:ph type="pic" sz="quarter" idx="29"/>
          </p:nvPr>
        </p:nvSpPr>
        <p:spPr>
          <a:xfrm>
            <a:off x="8102600" y="2836984"/>
            <a:ext cx="2997200" cy="3853743"/>
          </a:xfrm>
        </p:spPr>
        <p:txBody>
          <a:bodyPr/>
          <a:lstStyle/>
          <a:p>
            <a:endParaRPr lang="en-US" dirty="0"/>
          </a:p>
        </p:txBody>
      </p:sp>
      <p:sp>
        <p:nvSpPr>
          <p:cNvPr id="21" name="Text Placeholder 3">
            <a:extLst>
              <a:ext uri="{FF2B5EF4-FFF2-40B4-BE49-F238E27FC236}">
                <a16:creationId xmlns:a16="http://schemas.microsoft.com/office/drawing/2014/main" id="{C42C3DEB-92FF-EC43-85C9-246CBF7AB26E}"/>
              </a:ext>
            </a:extLst>
          </p:cNvPr>
          <p:cNvSpPr>
            <a:spLocks noGrp="1"/>
          </p:cNvSpPr>
          <p:nvPr>
            <p:ph type="body" sz="quarter" idx="30" hasCustomPrompt="1"/>
          </p:nvPr>
        </p:nvSpPr>
        <p:spPr>
          <a:xfrm>
            <a:off x="8096490" y="1819214"/>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22" name="Text Placeholder 5">
            <a:extLst>
              <a:ext uri="{FF2B5EF4-FFF2-40B4-BE49-F238E27FC236}">
                <a16:creationId xmlns:a16="http://schemas.microsoft.com/office/drawing/2014/main" id="{7F1DF5F8-659D-A44F-83C9-6D833C4EB606}"/>
              </a:ext>
            </a:extLst>
          </p:cNvPr>
          <p:cNvSpPr>
            <a:spLocks noGrp="1"/>
          </p:cNvSpPr>
          <p:nvPr>
            <p:ph type="body" sz="quarter" idx="31"/>
          </p:nvPr>
        </p:nvSpPr>
        <p:spPr>
          <a:xfrm>
            <a:off x="8555038" y="1817780"/>
            <a:ext cx="2542384" cy="1002384"/>
          </a:xfrm>
        </p:spPr>
        <p:txBody>
          <a:bodyPr/>
          <a:lstStyle>
            <a:lvl1pPr marL="0" indent="0">
              <a:buNone/>
              <a:defRPr sz="1800"/>
            </a:lvl1pPr>
            <a:lvl2pPr marL="457200" indent="0">
              <a:buNone/>
              <a:defRPr/>
            </a:lvl2pPr>
          </a:lstStyle>
          <a:p>
            <a:pPr lvl="0"/>
            <a:r>
              <a:rPr lang="en-US"/>
              <a:t>Click to edit Master text styles</a:t>
            </a:r>
          </a:p>
        </p:txBody>
      </p:sp>
      <p:sp>
        <p:nvSpPr>
          <p:cNvPr id="23" name="Picture Placeholder 17">
            <a:extLst>
              <a:ext uri="{FF2B5EF4-FFF2-40B4-BE49-F238E27FC236}">
                <a16:creationId xmlns:a16="http://schemas.microsoft.com/office/drawing/2014/main" id="{901B01A7-EF9C-4C45-A784-D8123C5C0AB1}"/>
              </a:ext>
            </a:extLst>
          </p:cNvPr>
          <p:cNvSpPr>
            <a:spLocks noGrp="1"/>
          </p:cNvSpPr>
          <p:nvPr>
            <p:ph type="pic" sz="quarter" idx="32"/>
          </p:nvPr>
        </p:nvSpPr>
        <p:spPr>
          <a:xfrm>
            <a:off x="4617218" y="2803768"/>
            <a:ext cx="2997200" cy="3853743"/>
          </a:xfrm>
        </p:spPr>
        <p:txBody>
          <a:bodyPr/>
          <a:lstStyle/>
          <a:p>
            <a:endParaRPr lang="en-US" dirty="0"/>
          </a:p>
        </p:txBody>
      </p:sp>
      <p:sp>
        <p:nvSpPr>
          <p:cNvPr id="24" name="Text Placeholder 3">
            <a:extLst>
              <a:ext uri="{FF2B5EF4-FFF2-40B4-BE49-F238E27FC236}">
                <a16:creationId xmlns:a16="http://schemas.microsoft.com/office/drawing/2014/main" id="{147032A4-6EBA-F648-B60F-96733CE42F20}"/>
              </a:ext>
            </a:extLst>
          </p:cNvPr>
          <p:cNvSpPr>
            <a:spLocks noGrp="1"/>
          </p:cNvSpPr>
          <p:nvPr>
            <p:ph type="body" sz="quarter" idx="33" hasCustomPrompt="1"/>
          </p:nvPr>
        </p:nvSpPr>
        <p:spPr>
          <a:xfrm>
            <a:off x="4611108" y="1785998"/>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25" name="Text Placeholder 5">
            <a:extLst>
              <a:ext uri="{FF2B5EF4-FFF2-40B4-BE49-F238E27FC236}">
                <a16:creationId xmlns:a16="http://schemas.microsoft.com/office/drawing/2014/main" id="{78A5E5CF-B1F9-BA43-9109-A3E59F560B1F}"/>
              </a:ext>
            </a:extLst>
          </p:cNvPr>
          <p:cNvSpPr>
            <a:spLocks noGrp="1"/>
          </p:cNvSpPr>
          <p:nvPr>
            <p:ph type="body" sz="quarter" idx="34"/>
          </p:nvPr>
        </p:nvSpPr>
        <p:spPr>
          <a:xfrm>
            <a:off x="5069656" y="1784564"/>
            <a:ext cx="2542384" cy="1002384"/>
          </a:xfrm>
        </p:spPr>
        <p:txBody>
          <a:bodyPr/>
          <a:lstStyle>
            <a:lvl1pPr marL="0" indent="0">
              <a:buNone/>
              <a:defRPr sz="1800"/>
            </a:lvl1pPr>
            <a:lvl2pPr marL="457200" indent="0">
              <a:buNone/>
              <a:defRPr/>
            </a:lvl2pPr>
          </a:lstStyle>
          <a:p>
            <a:pPr lvl="0"/>
            <a:r>
              <a:rPr lang="en-US"/>
              <a:t>Click to edit Master text styles</a:t>
            </a:r>
          </a:p>
        </p:txBody>
      </p:sp>
      <p:sp>
        <p:nvSpPr>
          <p:cNvPr id="32" name="Picture Placeholder 17">
            <a:extLst>
              <a:ext uri="{FF2B5EF4-FFF2-40B4-BE49-F238E27FC236}">
                <a16:creationId xmlns:a16="http://schemas.microsoft.com/office/drawing/2014/main" id="{1E14F989-44A1-BC47-B163-1FE4CA31C1C2}"/>
              </a:ext>
            </a:extLst>
          </p:cNvPr>
          <p:cNvSpPr>
            <a:spLocks noGrp="1"/>
          </p:cNvSpPr>
          <p:nvPr>
            <p:ph type="pic" sz="quarter" idx="35"/>
          </p:nvPr>
        </p:nvSpPr>
        <p:spPr>
          <a:xfrm>
            <a:off x="1117600" y="2786184"/>
            <a:ext cx="2997200" cy="3853743"/>
          </a:xfrm>
        </p:spPr>
        <p:txBody>
          <a:bodyPr/>
          <a:lstStyle/>
          <a:p>
            <a:endParaRPr lang="en-US" dirty="0"/>
          </a:p>
        </p:txBody>
      </p:sp>
      <p:sp>
        <p:nvSpPr>
          <p:cNvPr id="33" name="Text Placeholder 3">
            <a:extLst>
              <a:ext uri="{FF2B5EF4-FFF2-40B4-BE49-F238E27FC236}">
                <a16:creationId xmlns:a16="http://schemas.microsoft.com/office/drawing/2014/main" id="{EAC8CC29-4F6E-854B-B54D-4ACFE97A777E}"/>
              </a:ext>
            </a:extLst>
          </p:cNvPr>
          <p:cNvSpPr>
            <a:spLocks noGrp="1"/>
          </p:cNvSpPr>
          <p:nvPr>
            <p:ph type="body" sz="quarter" idx="36" hasCustomPrompt="1"/>
          </p:nvPr>
        </p:nvSpPr>
        <p:spPr>
          <a:xfrm>
            <a:off x="1111490" y="1768414"/>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34" name="Text Placeholder 5">
            <a:extLst>
              <a:ext uri="{FF2B5EF4-FFF2-40B4-BE49-F238E27FC236}">
                <a16:creationId xmlns:a16="http://schemas.microsoft.com/office/drawing/2014/main" id="{92F639A9-3FC1-D840-A378-BCEE3AB56D38}"/>
              </a:ext>
            </a:extLst>
          </p:cNvPr>
          <p:cNvSpPr>
            <a:spLocks noGrp="1"/>
          </p:cNvSpPr>
          <p:nvPr>
            <p:ph type="body" sz="quarter" idx="37"/>
          </p:nvPr>
        </p:nvSpPr>
        <p:spPr>
          <a:xfrm>
            <a:off x="1570038" y="1766980"/>
            <a:ext cx="2544762" cy="1002384"/>
          </a:xfrm>
        </p:spPr>
        <p:txBody>
          <a:bodyPr/>
          <a:lstStyle>
            <a:lvl1pPr marL="0" indent="0">
              <a:buNone/>
              <a:defRPr sz="1800"/>
            </a:lvl1pPr>
            <a:lvl2pPr marL="457200" indent="0">
              <a:buNone/>
              <a:defRPr/>
            </a:lvl2pPr>
          </a:lstStyle>
          <a:p>
            <a:pPr lvl="0"/>
            <a:r>
              <a:rPr lang="en-US"/>
              <a:t>Click to edit Master text styles</a:t>
            </a:r>
          </a:p>
        </p:txBody>
      </p:sp>
      <p:sp>
        <p:nvSpPr>
          <p:cNvPr id="15" name="Text Placeholder 27">
            <a:extLst>
              <a:ext uri="{FF2B5EF4-FFF2-40B4-BE49-F238E27FC236}">
                <a16:creationId xmlns:a16="http://schemas.microsoft.com/office/drawing/2014/main" id="{F99309C9-5166-184C-B4BF-4EED3E59E9CC}"/>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12673250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951389C-1A25-044F-A71A-604C5347FA62}"/>
              </a:ext>
            </a:extLst>
          </p:cNvPr>
          <p:cNvSpPr/>
          <p:nvPr userDrawn="1"/>
        </p:nvSpPr>
        <p:spPr>
          <a:xfrm>
            <a:off x="-1" y="-4935"/>
            <a:ext cx="2296633"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sz="3200" b="0" dirty="0">
                <a:ln w="3175">
                  <a:noFill/>
                </a:ln>
                <a:effectLst>
                  <a:glow>
                    <a:schemeClr val="bg1"/>
                  </a:glow>
                </a:effectLst>
              </a:rPr>
              <a:t>     Hardware</a:t>
            </a:r>
          </a:p>
        </p:txBody>
      </p:sp>
      <p:cxnSp>
        <p:nvCxnSpPr>
          <p:cNvPr id="16" name="Straight Connector 15">
            <a:extLst>
              <a:ext uri="{FF2B5EF4-FFF2-40B4-BE49-F238E27FC236}">
                <a16:creationId xmlns:a16="http://schemas.microsoft.com/office/drawing/2014/main" id="{48829ED3-38E6-B048-BB64-2DC0CE6BBFCB}"/>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8" name="Picture Placeholder 17">
            <a:extLst>
              <a:ext uri="{FF2B5EF4-FFF2-40B4-BE49-F238E27FC236}">
                <a16:creationId xmlns:a16="http://schemas.microsoft.com/office/drawing/2014/main" id="{27608EBB-8F8B-5E4B-BD61-8EBC50D055DD}"/>
              </a:ext>
            </a:extLst>
          </p:cNvPr>
          <p:cNvSpPr>
            <a:spLocks noGrp="1"/>
          </p:cNvSpPr>
          <p:nvPr>
            <p:ph type="pic" sz="quarter" idx="20"/>
          </p:nvPr>
        </p:nvSpPr>
        <p:spPr>
          <a:xfrm>
            <a:off x="609600" y="2836985"/>
            <a:ext cx="4900246" cy="3853743"/>
          </a:xfrm>
        </p:spPr>
        <p:txBody>
          <a:bodyPr/>
          <a:lstStyle/>
          <a:p>
            <a:endParaRPr lang="en-US" dirty="0"/>
          </a:p>
        </p:txBody>
      </p:sp>
      <p:sp>
        <p:nvSpPr>
          <p:cNvPr id="7" name="Picture Placeholder 17">
            <a:extLst>
              <a:ext uri="{FF2B5EF4-FFF2-40B4-BE49-F238E27FC236}">
                <a16:creationId xmlns:a16="http://schemas.microsoft.com/office/drawing/2014/main" id="{A6F3E6E5-24BB-A949-9ADF-5919EA544733}"/>
              </a:ext>
            </a:extLst>
          </p:cNvPr>
          <p:cNvSpPr>
            <a:spLocks noGrp="1"/>
          </p:cNvSpPr>
          <p:nvPr>
            <p:ph type="pic" sz="quarter" idx="21"/>
          </p:nvPr>
        </p:nvSpPr>
        <p:spPr>
          <a:xfrm>
            <a:off x="6682155" y="2836985"/>
            <a:ext cx="4900246" cy="3853743"/>
          </a:xfrm>
        </p:spPr>
        <p:txBody>
          <a:bodyPr/>
          <a:lstStyle/>
          <a:p>
            <a:endParaRPr lang="en-US" dirty="0"/>
          </a:p>
        </p:txBody>
      </p:sp>
      <p:sp>
        <p:nvSpPr>
          <p:cNvPr id="4" name="Text Placeholder 3">
            <a:extLst>
              <a:ext uri="{FF2B5EF4-FFF2-40B4-BE49-F238E27FC236}">
                <a16:creationId xmlns:a16="http://schemas.microsoft.com/office/drawing/2014/main" id="{CF73E71C-BE94-EB42-B3AF-58A7C7FB177E}"/>
              </a:ext>
            </a:extLst>
          </p:cNvPr>
          <p:cNvSpPr>
            <a:spLocks noGrp="1"/>
          </p:cNvSpPr>
          <p:nvPr>
            <p:ph type="body" sz="quarter" idx="22" hasCustomPrompt="1"/>
          </p:nvPr>
        </p:nvSpPr>
        <p:spPr>
          <a:xfrm>
            <a:off x="603490" y="1819215"/>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P.</a:t>
            </a:r>
          </a:p>
        </p:txBody>
      </p:sp>
      <p:sp>
        <p:nvSpPr>
          <p:cNvPr id="6" name="Text Placeholder 5">
            <a:extLst>
              <a:ext uri="{FF2B5EF4-FFF2-40B4-BE49-F238E27FC236}">
                <a16:creationId xmlns:a16="http://schemas.microsoft.com/office/drawing/2014/main" id="{4131B785-2259-DE45-80FA-66F46AFBB40B}"/>
              </a:ext>
            </a:extLst>
          </p:cNvPr>
          <p:cNvSpPr>
            <a:spLocks noGrp="1"/>
          </p:cNvSpPr>
          <p:nvPr>
            <p:ph type="body" sz="quarter" idx="23"/>
          </p:nvPr>
        </p:nvSpPr>
        <p:spPr>
          <a:xfrm>
            <a:off x="1062039" y="1817781"/>
            <a:ext cx="4447808" cy="1002384"/>
          </a:xfrm>
        </p:spPr>
        <p:txBody>
          <a:bodyPr/>
          <a:lstStyle>
            <a:lvl1pPr marL="0" indent="0">
              <a:buNone/>
              <a:defRPr sz="1800"/>
            </a:lvl1pPr>
            <a:lvl2pPr marL="457200" indent="0">
              <a:buNone/>
              <a:defRPr/>
            </a:lvl2pPr>
          </a:lstStyle>
          <a:p>
            <a:pPr lvl="0"/>
            <a:r>
              <a:rPr lang="en-US"/>
              <a:t>Click to edit Master text styles</a:t>
            </a:r>
          </a:p>
        </p:txBody>
      </p:sp>
      <p:sp>
        <p:nvSpPr>
          <p:cNvPr id="12" name="Text Placeholder 3">
            <a:extLst>
              <a:ext uri="{FF2B5EF4-FFF2-40B4-BE49-F238E27FC236}">
                <a16:creationId xmlns:a16="http://schemas.microsoft.com/office/drawing/2014/main" id="{E6F2667F-FB73-B14B-8DB1-9F7BCA26F6C2}"/>
              </a:ext>
            </a:extLst>
          </p:cNvPr>
          <p:cNvSpPr>
            <a:spLocks noGrp="1"/>
          </p:cNvSpPr>
          <p:nvPr>
            <p:ph type="body" sz="quarter" idx="24" hasCustomPrompt="1"/>
          </p:nvPr>
        </p:nvSpPr>
        <p:spPr>
          <a:xfrm>
            <a:off x="6709228" y="1828031"/>
            <a:ext cx="446690" cy="492125"/>
          </a:xfrm>
        </p:spPr>
        <p:txBody>
          <a:bodyPr>
            <a:normAutofit/>
          </a:bodyPr>
          <a:lstStyle>
            <a:lvl1pPr marL="0" indent="0">
              <a:buNone/>
              <a:defRPr sz="2000" b="1"/>
            </a:lvl1pPr>
            <a:lvl2pPr marL="457200" indent="0">
              <a:buNone/>
              <a:defRPr/>
            </a:lvl2pPr>
            <a:lvl3pPr marL="914400" indent="0">
              <a:buNone/>
              <a:defRPr/>
            </a:lvl3pPr>
            <a:lvl4pPr marL="1371600" indent="0">
              <a:buNone/>
              <a:defRPr/>
            </a:lvl4pPr>
          </a:lstStyle>
          <a:p>
            <a:pPr lvl="0"/>
            <a:r>
              <a:rPr lang="en-US"/>
              <a:t>Q.</a:t>
            </a:r>
          </a:p>
        </p:txBody>
      </p:sp>
      <p:sp>
        <p:nvSpPr>
          <p:cNvPr id="13" name="Text Placeholder 5">
            <a:extLst>
              <a:ext uri="{FF2B5EF4-FFF2-40B4-BE49-F238E27FC236}">
                <a16:creationId xmlns:a16="http://schemas.microsoft.com/office/drawing/2014/main" id="{C082218A-09E2-4244-9F96-3F6C580FB034}"/>
              </a:ext>
            </a:extLst>
          </p:cNvPr>
          <p:cNvSpPr>
            <a:spLocks noGrp="1"/>
          </p:cNvSpPr>
          <p:nvPr>
            <p:ph type="body" sz="quarter" idx="25"/>
          </p:nvPr>
        </p:nvSpPr>
        <p:spPr>
          <a:xfrm>
            <a:off x="7165735" y="1827976"/>
            <a:ext cx="4422775" cy="992188"/>
          </a:xfrm>
        </p:spPr>
        <p:txBody>
          <a:bodyPr/>
          <a:lstStyle>
            <a:lvl1pPr marL="0" indent="0">
              <a:buNone/>
              <a:defRPr sz="1800"/>
            </a:lvl1pPr>
            <a:lvl2pPr marL="457200" indent="0">
              <a:buNone/>
              <a:defRPr/>
            </a:lvl2pPr>
          </a:lstStyle>
          <a:p>
            <a:pPr lvl="0"/>
            <a:r>
              <a:rPr lang="en-US"/>
              <a:t>Click to edit Master text styles</a:t>
            </a:r>
          </a:p>
        </p:txBody>
      </p:sp>
      <p:sp>
        <p:nvSpPr>
          <p:cNvPr id="15" name="Text Placeholder 27">
            <a:extLst>
              <a:ext uri="{FF2B5EF4-FFF2-40B4-BE49-F238E27FC236}">
                <a16:creationId xmlns:a16="http://schemas.microsoft.com/office/drawing/2014/main" id="{63F922FD-8E1B-E441-8E1E-87C9305C43EA}"/>
              </a:ext>
            </a:extLst>
          </p:cNvPr>
          <p:cNvSpPr>
            <a:spLocks noGrp="1"/>
          </p:cNvSpPr>
          <p:nvPr>
            <p:ph type="body" sz="quarter" idx="19" hasCustomPrompt="1"/>
          </p:nvPr>
        </p:nvSpPr>
        <p:spPr>
          <a:xfrm>
            <a:off x="2296632" y="-1"/>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1356930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dirty="0"/>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dirty="0"/>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dirty="0">
              <a:ln w="3175">
                <a:noFill/>
              </a:ln>
              <a:effectLst>
                <a:glow>
                  <a:schemeClr val="bg1"/>
                </a:glow>
              </a:effectLst>
            </a:endParaRP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7">
            <a:extLst>
              <a:ext uri="{FF2B5EF4-FFF2-40B4-BE49-F238E27FC236}">
                <a16:creationId xmlns:a16="http://schemas.microsoft.com/office/drawing/2014/main" id="{998CD7C2-83C8-1D46-ACB2-F7F452876977}"/>
              </a:ext>
            </a:extLst>
          </p:cNvPr>
          <p:cNvSpPr>
            <a:spLocks noGrp="1"/>
          </p:cNvSpPr>
          <p:nvPr>
            <p:ph type="body" sz="quarter" idx="19" hasCustomPrompt="1"/>
          </p:nvPr>
        </p:nvSpPr>
        <p:spPr>
          <a:xfrm>
            <a:off x="2021305" y="7765"/>
            <a:ext cx="6481011" cy="850897"/>
          </a:xfrm>
        </p:spPr>
        <p:txBody>
          <a:bodyPr anchor="ctr">
            <a:normAutofit/>
          </a:bodyPr>
          <a:lstStyle>
            <a:lvl1pPr marL="0" indent="0" algn="l">
              <a:buNone/>
              <a:defRPr sz="3200"/>
            </a:lvl1pPr>
          </a:lstStyle>
          <a:p>
            <a:pPr lvl="0"/>
            <a:r>
              <a:rPr lang="en-US"/>
              <a:t>What step this is</a:t>
            </a:r>
          </a:p>
        </p:txBody>
      </p:sp>
    </p:spTree>
    <p:extLst>
      <p:ext uri="{BB962C8B-B14F-4D97-AF65-F5344CB8AC3E}">
        <p14:creationId xmlns:p14="http://schemas.microsoft.com/office/powerpoint/2010/main" val="7411071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572588" y="233704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7914798" y="1845001"/>
            <a:ext cx="3200400" cy="4130794"/>
          </a:xfrm>
        </p:spPr>
        <p:txBody>
          <a:bodyPr/>
          <a:lstStyle>
            <a:lvl1pPr marL="0" indent="0">
              <a:buNone/>
              <a:defRPr/>
            </a:lvl1pPr>
          </a:lstStyle>
          <a:p>
            <a:endParaRPr lang="en-US" dirty="0"/>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dirty="0">
              <a:ln w="3175">
                <a:noFill/>
              </a:ln>
              <a:effectLst>
                <a:glow>
                  <a:schemeClr val="bg1"/>
                </a:glow>
              </a:effectLst>
            </a:endParaRP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7">
            <a:extLst>
              <a:ext uri="{FF2B5EF4-FFF2-40B4-BE49-F238E27FC236}">
                <a16:creationId xmlns:a16="http://schemas.microsoft.com/office/drawing/2014/main" id="{998CD7C2-83C8-1D46-ACB2-F7F452876977}"/>
              </a:ext>
            </a:extLst>
          </p:cNvPr>
          <p:cNvSpPr>
            <a:spLocks noGrp="1"/>
          </p:cNvSpPr>
          <p:nvPr>
            <p:ph type="body" sz="quarter" idx="19"/>
          </p:nvPr>
        </p:nvSpPr>
        <p:spPr>
          <a:xfrm>
            <a:off x="2021305" y="7765"/>
            <a:ext cx="6481011" cy="850897"/>
          </a:xfrm>
        </p:spPr>
        <p:txBody>
          <a:bodyPr anchor="ctr">
            <a:normAutofit/>
          </a:bodyPr>
          <a:lstStyle>
            <a:lvl1pPr marL="0" indent="0" algn="l">
              <a:buNone/>
              <a:defRPr sz="3200"/>
            </a:lvl1pPr>
          </a:lstStyle>
          <a:p>
            <a:pPr lvl="0"/>
            <a:endParaRPr lang="en-US"/>
          </a:p>
        </p:txBody>
      </p:sp>
      <p:sp>
        <p:nvSpPr>
          <p:cNvPr id="2" name="TextBox 1">
            <a:extLst>
              <a:ext uri="{FF2B5EF4-FFF2-40B4-BE49-F238E27FC236}">
                <a16:creationId xmlns:a16="http://schemas.microsoft.com/office/drawing/2014/main" id="{1D91E9C8-54F3-9D48-8C70-7BC040FA9B59}"/>
              </a:ext>
            </a:extLst>
          </p:cNvPr>
          <p:cNvSpPr txBox="1"/>
          <p:nvPr userDrawn="1"/>
        </p:nvSpPr>
        <p:spPr>
          <a:xfrm>
            <a:off x="572588" y="1260226"/>
            <a:ext cx="3218958" cy="584775"/>
          </a:xfrm>
          <a:prstGeom prst="rect">
            <a:avLst/>
          </a:prstGeom>
          <a:noFill/>
        </p:spPr>
        <p:txBody>
          <a:bodyPr wrap="none" rtlCol="0">
            <a:spAutoFit/>
          </a:bodyPr>
          <a:lstStyle/>
          <a:p>
            <a:r>
              <a:rPr lang="en-US" sz="3200" dirty="0"/>
              <a:t>Materials needed:</a:t>
            </a:r>
          </a:p>
        </p:txBody>
      </p:sp>
    </p:spTree>
    <p:extLst>
      <p:ext uri="{BB962C8B-B14F-4D97-AF65-F5344CB8AC3E}">
        <p14:creationId xmlns:p14="http://schemas.microsoft.com/office/powerpoint/2010/main" val="1696752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dirty="0"/>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marL="0" indent="0">
              <a:buNone/>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dirty="0"/>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dirty="0">
              <a:ln w="3175">
                <a:noFill/>
              </a:ln>
              <a:effectLst>
                <a:glow>
                  <a:schemeClr val="bg1"/>
                </a:glow>
              </a:effectLst>
            </a:endParaRPr>
          </a:p>
        </p:txBody>
      </p:sp>
      <p:sp>
        <p:nvSpPr>
          <p:cNvPr id="28" name="Text Placeholder 27">
            <a:extLst>
              <a:ext uri="{FF2B5EF4-FFF2-40B4-BE49-F238E27FC236}">
                <a16:creationId xmlns:a16="http://schemas.microsoft.com/office/drawing/2014/main" id="{EDC097D3-CFDF-3D4E-869C-F8BF108BF33D}"/>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 (cont’d)</a:t>
            </a: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1876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B2A45ECA-8D15-DB4A-AF8F-AA62A305BD4E}"/>
              </a:ext>
            </a:extLst>
          </p:cNvPr>
          <p:cNvSpPr>
            <a:spLocks noGrp="1"/>
          </p:cNvSpPr>
          <p:nvPr>
            <p:ph type="body" sz="quarter" idx="13" hasCustomPrompt="1"/>
          </p:nvPr>
        </p:nvSpPr>
        <p:spPr>
          <a:xfrm>
            <a:off x="572588" y="1046163"/>
            <a:ext cx="775995" cy="365125"/>
          </a:xfrm>
        </p:spPr>
        <p:txBody>
          <a:bodyPr>
            <a:normAutofit/>
          </a:bodyPr>
          <a:lstStyle>
            <a:lvl1pPr marL="0" indent="0">
              <a:buNone/>
              <a:defRPr sz="2000" b="1"/>
            </a:lvl1pPr>
          </a:lstStyle>
          <a:p>
            <a:pPr lvl="0"/>
            <a:r>
              <a:rPr lang="en-US"/>
              <a:t>10.10</a:t>
            </a:r>
          </a:p>
        </p:txBody>
      </p:sp>
      <p:sp>
        <p:nvSpPr>
          <p:cNvPr id="15" name="Text Placeholder 14">
            <a:extLst>
              <a:ext uri="{FF2B5EF4-FFF2-40B4-BE49-F238E27FC236}">
                <a16:creationId xmlns:a16="http://schemas.microsoft.com/office/drawing/2014/main" id="{EC2B3F92-6CDD-DD44-AC94-D20680B562D4}"/>
              </a:ext>
            </a:extLst>
          </p:cNvPr>
          <p:cNvSpPr>
            <a:spLocks noGrp="1"/>
          </p:cNvSpPr>
          <p:nvPr>
            <p:ph type="body" sz="quarter" idx="14"/>
          </p:nvPr>
        </p:nvSpPr>
        <p:spPr>
          <a:xfrm>
            <a:off x="1614489" y="1039280"/>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Picture Placeholder 16">
            <a:extLst>
              <a:ext uri="{FF2B5EF4-FFF2-40B4-BE49-F238E27FC236}">
                <a16:creationId xmlns:a16="http://schemas.microsoft.com/office/drawing/2014/main" id="{A1B25771-012D-A248-B4D9-B8C354DC5C24}"/>
              </a:ext>
            </a:extLst>
          </p:cNvPr>
          <p:cNvSpPr>
            <a:spLocks noGrp="1"/>
          </p:cNvSpPr>
          <p:nvPr>
            <p:ph type="pic" sz="quarter" idx="15"/>
          </p:nvPr>
        </p:nvSpPr>
        <p:spPr>
          <a:xfrm>
            <a:off x="8153400" y="1039280"/>
            <a:ext cx="3200400" cy="1892300"/>
          </a:xfrm>
        </p:spPr>
        <p:txBody>
          <a:bodyPr/>
          <a:lstStyle>
            <a:lvl1pPr marL="0" indent="0">
              <a:buNone/>
              <a:defRPr/>
            </a:lvl1pPr>
          </a:lstStyle>
          <a:p>
            <a:endParaRPr lang="en-US" dirty="0"/>
          </a:p>
        </p:txBody>
      </p:sp>
      <p:sp>
        <p:nvSpPr>
          <p:cNvPr id="20" name="Text Placeholder 11">
            <a:extLst>
              <a:ext uri="{FF2B5EF4-FFF2-40B4-BE49-F238E27FC236}">
                <a16:creationId xmlns:a16="http://schemas.microsoft.com/office/drawing/2014/main" id="{DFC2AFC8-52D7-134C-BECF-BE2922AFA02F}"/>
              </a:ext>
            </a:extLst>
          </p:cNvPr>
          <p:cNvSpPr>
            <a:spLocks noGrp="1"/>
          </p:cNvSpPr>
          <p:nvPr>
            <p:ph type="body" sz="quarter" idx="16" hasCustomPrompt="1"/>
          </p:nvPr>
        </p:nvSpPr>
        <p:spPr>
          <a:xfrm>
            <a:off x="572588" y="3539785"/>
            <a:ext cx="775995" cy="365125"/>
          </a:xfrm>
        </p:spPr>
        <p:txBody>
          <a:bodyPr>
            <a:normAutofit/>
          </a:bodyPr>
          <a:lstStyle>
            <a:lvl1pPr marL="0" indent="0">
              <a:buNone/>
              <a:defRPr sz="2000" b="1"/>
            </a:lvl1pPr>
          </a:lstStyle>
          <a:p>
            <a:pPr lvl="0"/>
            <a:r>
              <a:rPr lang="en-US"/>
              <a:t>10.10</a:t>
            </a:r>
          </a:p>
        </p:txBody>
      </p:sp>
      <p:sp>
        <p:nvSpPr>
          <p:cNvPr id="21" name="Text Placeholder 14">
            <a:extLst>
              <a:ext uri="{FF2B5EF4-FFF2-40B4-BE49-F238E27FC236}">
                <a16:creationId xmlns:a16="http://schemas.microsoft.com/office/drawing/2014/main" id="{6EE5CA26-BBA9-584E-A3FD-C426CE8C6CC3}"/>
              </a:ext>
            </a:extLst>
          </p:cNvPr>
          <p:cNvSpPr>
            <a:spLocks noGrp="1"/>
          </p:cNvSpPr>
          <p:nvPr>
            <p:ph type="body" sz="quarter" idx="17"/>
          </p:nvPr>
        </p:nvSpPr>
        <p:spPr>
          <a:xfrm>
            <a:off x="1620585" y="3514256"/>
            <a:ext cx="6007100" cy="1892300"/>
          </a:xfrm>
        </p:spPr>
        <p:txBody>
          <a:bodyPr>
            <a:normAutofit/>
          </a:bodyPr>
          <a:lstStyle>
            <a:lvl1pPr>
              <a:defRPr sz="2000"/>
            </a:lvl1pPr>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Picture Placeholder 16">
            <a:extLst>
              <a:ext uri="{FF2B5EF4-FFF2-40B4-BE49-F238E27FC236}">
                <a16:creationId xmlns:a16="http://schemas.microsoft.com/office/drawing/2014/main" id="{E475B8BB-4ACE-1A4B-BA66-A88D19C16122}"/>
              </a:ext>
            </a:extLst>
          </p:cNvPr>
          <p:cNvSpPr>
            <a:spLocks noGrp="1"/>
          </p:cNvSpPr>
          <p:nvPr>
            <p:ph type="pic" sz="quarter" idx="18"/>
          </p:nvPr>
        </p:nvSpPr>
        <p:spPr>
          <a:xfrm>
            <a:off x="8159496" y="3514256"/>
            <a:ext cx="3200400" cy="1892300"/>
          </a:xfrm>
        </p:spPr>
        <p:txBody>
          <a:bodyPr/>
          <a:lstStyle>
            <a:lvl1pPr marL="0" indent="0">
              <a:buNone/>
              <a:defRPr/>
            </a:lvl1pPr>
          </a:lstStyle>
          <a:p>
            <a:endParaRPr lang="en-US" dirty="0"/>
          </a:p>
        </p:txBody>
      </p:sp>
      <p:sp>
        <p:nvSpPr>
          <p:cNvPr id="26" name="Rectangle 25">
            <a:extLst>
              <a:ext uri="{FF2B5EF4-FFF2-40B4-BE49-F238E27FC236}">
                <a16:creationId xmlns:a16="http://schemas.microsoft.com/office/drawing/2014/main" id="{5D0E57D5-D283-4642-A210-8181B8EF16AF}"/>
              </a:ext>
            </a:extLst>
          </p:cNvPr>
          <p:cNvSpPr/>
          <p:nvPr userDrawn="1"/>
        </p:nvSpPr>
        <p:spPr>
          <a:xfrm>
            <a:off x="0" y="-4935"/>
            <a:ext cx="2021305"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sz="3200" b="0" dirty="0">
              <a:ln w="3175">
                <a:noFill/>
              </a:ln>
              <a:effectLst>
                <a:glow>
                  <a:schemeClr val="bg1"/>
                </a:glow>
              </a:effectLst>
            </a:endParaRPr>
          </a:p>
        </p:txBody>
      </p:sp>
      <p:sp>
        <p:nvSpPr>
          <p:cNvPr id="28" name="Text Placeholder 27">
            <a:extLst>
              <a:ext uri="{FF2B5EF4-FFF2-40B4-BE49-F238E27FC236}">
                <a16:creationId xmlns:a16="http://schemas.microsoft.com/office/drawing/2014/main" id="{EDC097D3-CFDF-3D4E-869C-F8BF108BF33D}"/>
              </a:ext>
            </a:extLst>
          </p:cNvPr>
          <p:cNvSpPr>
            <a:spLocks noGrp="1"/>
          </p:cNvSpPr>
          <p:nvPr>
            <p:ph type="body" sz="quarter" idx="19" hasCustomPrompt="1"/>
          </p:nvPr>
        </p:nvSpPr>
        <p:spPr>
          <a:xfrm>
            <a:off x="2021305" y="-1"/>
            <a:ext cx="6481011" cy="863599"/>
          </a:xfrm>
        </p:spPr>
        <p:txBody>
          <a:bodyPr anchor="ctr">
            <a:normAutofit/>
          </a:bodyPr>
          <a:lstStyle>
            <a:lvl1pPr marL="0" indent="0" algn="l">
              <a:buNone/>
              <a:defRPr sz="3200"/>
            </a:lvl1pPr>
          </a:lstStyle>
          <a:p>
            <a:pPr lvl="0"/>
            <a:r>
              <a:rPr lang="en-US"/>
              <a:t>What step this is</a:t>
            </a:r>
          </a:p>
        </p:txBody>
      </p:sp>
      <p:cxnSp>
        <p:nvCxnSpPr>
          <p:cNvPr id="31" name="Straight Connector 30">
            <a:extLst>
              <a:ext uri="{FF2B5EF4-FFF2-40B4-BE49-F238E27FC236}">
                <a16:creationId xmlns:a16="http://schemas.microsoft.com/office/drawing/2014/main" id="{C3773936-3230-444D-AFC8-5A4F551E296D}"/>
              </a:ext>
            </a:extLst>
          </p:cNvPr>
          <p:cNvCxnSpPr>
            <a:cxnSpLocks/>
          </p:cNvCxnSpPr>
          <p:nvPr userDrawn="1"/>
        </p:nvCxnSpPr>
        <p:spPr>
          <a:xfrm>
            <a:off x="0" y="768178"/>
            <a:ext cx="12191999"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87669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DBC478-2E2F-0742-B416-DE899C48178B}"/>
              </a:ext>
            </a:extLst>
          </p:cNvPr>
          <p:cNvSpPr>
            <a:spLocks noGrp="1"/>
          </p:cNvSpPr>
          <p:nvPr>
            <p:ph type="title"/>
          </p:nvPr>
        </p:nvSpPr>
        <p:spPr>
          <a:xfrm>
            <a:off x="838200" y="0"/>
            <a:ext cx="9626600" cy="416966"/>
          </a:xfrm>
          <a:prstGeom prst="rect">
            <a:avLst/>
          </a:prstGeom>
        </p:spPr>
        <p:txBody>
          <a:bodyPr vert="horz" lIns="91440" tIns="45720" rIns="91440" bIns="45720" rtlCol="0" anchor="ctr">
            <a:normAutofit/>
          </a:bodyPr>
          <a:lstStyle/>
          <a:p>
            <a:r>
              <a:rPr lang="en-US"/>
              <a:t>Section Title</a:t>
            </a:r>
          </a:p>
        </p:txBody>
      </p:sp>
      <p:sp>
        <p:nvSpPr>
          <p:cNvPr id="3" name="Text Placeholder 2">
            <a:extLst>
              <a:ext uri="{FF2B5EF4-FFF2-40B4-BE49-F238E27FC236}">
                <a16:creationId xmlns:a16="http://schemas.microsoft.com/office/drawing/2014/main" id="{DE1C0E55-6409-4646-99D4-7C5747D68ED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4D852E-BEA1-A24E-AAC5-215690536C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57B038-17BB-AF4B-8FE2-582C0D642FC7}" type="datetimeFigureOut">
              <a:rPr lang="en-US" smtClean="0"/>
              <a:t>5/23/2023</a:t>
            </a:fld>
            <a:endParaRPr lang="en-US" dirty="0"/>
          </a:p>
        </p:txBody>
      </p:sp>
      <p:sp>
        <p:nvSpPr>
          <p:cNvPr id="5" name="Footer Placeholder 4">
            <a:extLst>
              <a:ext uri="{FF2B5EF4-FFF2-40B4-BE49-F238E27FC236}">
                <a16:creationId xmlns:a16="http://schemas.microsoft.com/office/drawing/2014/main" id="{173AC646-CFA1-A743-9360-086DFF47AF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4FBE7220-43EE-A745-BE34-424435B26A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5ED2A33-CECE-064C-BFAA-165BC9617E0B}" type="slidenum">
              <a:rPr lang="en-US" smtClean="0"/>
              <a:t>‹#›</a:t>
            </a:fld>
            <a:endParaRPr lang="en-US" dirty="0"/>
          </a:p>
        </p:txBody>
      </p:sp>
      <p:sp>
        <p:nvSpPr>
          <p:cNvPr id="7" name="Rectangle 6">
            <a:extLst>
              <a:ext uri="{FF2B5EF4-FFF2-40B4-BE49-F238E27FC236}">
                <a16:creationId xmlns:a16="http://schemas.microsoft.com/office/drawing/2014/main" id="{64434CAE-2DB7-F14C-BE48-C77AB8817A1E}"/>
              </a:ext>
            </a:extLst>
          </p:cNvPr>
          <p:cNvSpPr/>
          <p:nvPr userDrawn="1"/>
        </p:nvSpPr>
        <p:spPr>
          <a:xfrm>
            <a:off x="11353800" y="6084884"/>
            <a:ext cx="850557" cy="7731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fld id="{8EA1ABC3-0439-4F4D-90FD-76F5588E5CF5}" type="slidenum">
              <a:rPr lang="en-US" sz="3200" b="0" smtClean="0">
                <a:ln w="3175">
                  <a:noFill/>
                </a:ln>
                <a:effectLst>
                  <a:glow>
                    <a:schemeClr val="bg1"/>
                  </a:glow>
                </a:effectLst>
              </a:rPr>
              <a:pPr algn="ctr"/>
              <a:t>‹#›</a:t>
            </a:fld>
            <a:r>
              <a:rPr lang="en-US" sz="3200" b="0" dirty="0">
                <a:ln w="3175">
                  <a:noFill/>
                </a:ln>
                <a:effectLst>
                  <a:glow>
                    <a:schemeClr val="bg1"/>
                  </a:glow>
                </a:effectLst>
              </a:rPr>
              <a:t>  </a:t>
            </a:r>
          </a:p>
        </p:txBody>
      </p:sp>
    </p:spTree>
    <p:extLst>
      <p:ext uri="{BB962C8B-B14F-4D97-AF65-F5344CB8AC3E}">
        <p14:creationId xmlns:p14="http://schemas.microsoft.com/office/powerpoint/2010/main" val="112566799"/>
      </p:ext>
    </p:extLst>
  </p:cSld>
  <p:clrMap bg1="lt1" tx1="dk1" bg2="lt2" tx2="dk2" accent1="accent1" accent2="accent2" accent3="accent3" accent4="accent4" accent5="accent5" accent6="accent6" hlink="hlink" folHlink="folHlink"/>
  <p:sldLayoutIdLst>
    <p:sldLayoutId id="2147483665" r:id="rId1"/>
    <p:sldLayoutId id="2147483660" r:id="rId2"/>
    <p:sldLayoutId id="2147483667" r:id="rId3"/>
    <p:sldLayoutId id="2147483669" r:id="rId4"/>
    <p:sldLayoutId id="2147483668" r:id="rId5"/>
    <p:sldLayoutId id="2147483670" r:id="rId6"/>
    <p:sldLayoutId id="2147483671" r:id="rId7"/>
    <p:sldLayoutId id="2147483661" r:id="rId8"/>
    <p:sldLayoutId id="2147483666" r:id="rId9"/>
    <p:sldLayoutId id="2147483652" r:id="rId10"/>
    <p:sldLayoutId id="2147483649" r:id="rId11"/>
    <p:sldLayoutId id="2147483650" r:id="rId12"/>
    <p:sldLayoutId id="2147483651" r:id="rId13"/>
    <p:sldLayoutId id="2147483653" r:id="rId14"/>
    <p:sldLayoutId id="2147483654" r:id="rId15"/>
    <p:sldLayoutId id="2147483655" r:id="rId16"/>
    <p:sldLayoutId id="2147483656" r:id="rId17"/>
    <p:sldLayoutId id="2147483657" r:id="rId18"/>
    <p:sldLayoutId id="2147483658" r:id="rId19"/>
    <p:sldLayoutId id="2147483659" r:id="rId20"/>
  </p:sldLayoutIdLst>
  <p:txStyles>
    <p:titleStyle>
      <a:lvl1pPr algn="l" defTabSz="9144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6.xml"/><Relationship Id="rId4" Type="http://schemas.openxmlformats.org/officeDocument/2006/relationships/image" Target="../media/image134.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www.chiark.greenend.org.uk/~sgtatham/putty/latest.html" TargetMode="Externa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ardupilot.org/planner/docs/mission-planner-installation.html"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hyperlink" Target="https://ftdichip.com/drivers/vcp-drivers/" TargetMode="External"/><Relationship Id="rId1" Type="http://schemas.openxmlformats.org/officeDocument/2006/relationships/slideLayout" Target="../slideLayouts/slideLayout6.xml"/><Relationship Id="rId5" Type="http://schemas.openxmlformats.org/officeDocument/2006/relationships/image" Target="../media/image49.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balena.io/etcher" TargetMode="Externa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6.xml"/><Relationship Id="rId4" Type="http://schemas.openxmlformats.org/officeDocument/2006/relationships/image" Target="../media/image79.png"/></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6.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docs.emlid.com/navio2/configuring-raspberry-pi" TargetMode="Externa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85.xml.rels><?xml version="1.0" encoding="UTF-8" standalone="yes"?>
<Relationships xmlns="http://schemas.openxmlformats.org/package/2006/relationships"><Relationship Id="rId2" Type="http://schemas.openxmlformats.org/officeDocument/2006/relationships/hyperlink" Target="https://winscp.net/eng/index.php" TargetMode="Externa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hyperlink" Target="https://plot.ardupilot.org/#/" TargetMode="Externa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FC6E9FF-1D5C-1249-87C2-80142A5A2963}"/>
              </a:ext>
            </a:extLst>
          </p:cNvPr>
          <p:cNvSpPr>
            <a:spLocks noGrp="1"/>
          </p:cNvSpPr>
          <p:nvPr>
            <p:ph type="body" sz="quarter" idx="14"/>
          </p:nvPr>
        </p:nvSpPr>
        <p:spPr/>
        <p:txBody>
          <a:bodyPr/>
          <a:lstStyle/>
          <a:p>
            <a:r>
              <a:rPr lang="en-US" dirty="0"/>
              <a:t>Avionics Instructions</a:t>
            </a:r>
          </a:p>
        </p:txBody>
      </p:sp>
      <p:sp>
        <p:nvSpPr>
          <p:cNvPr id="3" name="Text Placeholder 2">
            <a:extLst>
              <a:ext uri="{FF2B5EF4-FFF2-40B4-BE49-F238E27FC236}">
                <a16:creationId xmlns:a16="http://schemas.microsoft.com/office/drawing/2014/main" id="{804449D6-F9F0-034C-B884-C44CD323801D}"/>
              </a:ext>
            </a:extLst>
          </p:cNvPr>
          <p:cNvSpPr>
            <a:spLocks noGrp="1"/>
          </p:cNvSpPr>
          <p:nvPr>
            <p:ph type="body" sz="quarter" idx="13"/>
          </p:nvPr>
        </p:nvSpPr>
        <p:spPr>
          <a:xfrm>
            <a:off x="4709786" y="595589"/>
            <a:ext cx="7327725" cy="1033600"/>
          </a:xfrm>
        </p:spPr>
        <p:txBody>
          <a:bodyPr>
            <a:normAutofit fontScale="85000" lnSpcReduction="10000"/>
          </a:bodyPr>
          <a:lstStyle/>
          <a:p>
            <a:r>
              <a:rPr lang="en-US" dirty="0"/>
              <a:t>Single-Stage Rocket (SSR)</a:t>
            </a:r>
          </a:p>
        </p:txBody>
      </p:sp>
      <p:pic>
        <p:nvPicPr>
          <p:cNvPr id="2" name="Picture 1">
            <a:extLst>
              <a:ext uri="{FF2B5EF4-FFF2-40B4-BE49-F238E27FC236}">
                <a16:creationId xmlns:a16="http://schemas.microsoft.com/office/drawing/2014/main" id="{CD93E9CD-1798-795A-1D17-303839E011D6}"/>
              </a:ext>
            </a:extLst>
          </p:cNvPr>
          <p:cNvPicPr>
            <a:picLocks noChangeAspect="1"/>
          </p:cNvPicPr>
          <p:nvPr/>
        </p:nvPicPr>
        <p:blipFill>
          <a:blip r:embed="rId3"/>
          <a:srcRect l="4885" r="4885"/>
          <a:stretch/>
        </p:blipFill>
        <p:spPr>
          <a:xfrm>
            <a:off x="499737" y="209550"/>
            <a:ext cx="4210049" cy="6438900"/>
          </a:xfrm>
          <a:prstGeom prst="rect">
            <a:avLst/>
          </a:prstGeom>
          <a:ln>
            <a:solidFill>
              <a:schemeClr val="tx1"/>
            </a:solidFill>
          </a:ln>
        </p:spPr>
      </p:pic>
    </p:spTree>
    <p:extLst>
      <p:ext uri="{BB962C8B-B14F-4D97-AF65-F5344CB8AC3E}">
        <p14:creationId xmlns:p14="http://schemas.microsoft.com/office/powerpoint/2010/main" val="1888114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3.3</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7" y="1232014"/>
            <a:ext cx="8117341" cy="131524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Select the Navio2 Image that you downloaded in Step 2</a:t>
            </a:r>
            <a:endParaRPr lang="en-US" dirty="0"/>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Flashing the Operating System to a SD Card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pic>
        <p:nvPicPr>
          <p:cNvPr id="4098" name="Picture 2">
            <a:extLst>
              <a:ext uri="{FF2B5EF4-FFF2-40B4-BE49-F238E27FC236}">
                <a16:creationId xmlns:a16="http://schemas.microsoft.com/office/drawing/2014/main" id="{47F7E9B7-B46F-EA95-AB27-641FE41407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837" t="20895" r="145" b="20037"/>
          <a:stretch/>
        </p:blipFill>
        <p:spPr bwMode="auto">
          <a:xfrm>
            <a:off x="2460172" y="1889635"/>
            <a:ext cx="5693229" cy="336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67611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486075" y="1158067"/>
            <a:ext cx="775995" cy="365125"/>
          </a:xfrm>
        </p:spPr>
        <p:txBody>
          <a:bodyPr>
            <a:normAutofit lnSpcReduction="10000"/>
          </a:bodyPr>
          <a:lstStyle/>
          <a:p>
            <a:r>
              <a:rPr lang="en-US" dirty="0"/>
              <a:t>2.11</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27976" y="1155574"/>
            <a:ext cx="9444824" cy="966418"/>
          </a:xfrm>
        </p:spPr>
        <p:txBody>
          <a:bodyPr>
            <a:normAutofit/>
          </a:bodyPr>
          <a:lstStyle/>
          <a:p>
            <a:pPr marL="0" indent="0">
              <a:buNone/>
            </a:pPr>
            <a:r>
              <a:rPr lang="en-US" dirty="0"/>
              <a:t>With all three selected, you should have a Log viewer single plot with all data on it. You may notice multiple Y-Axis bars, these are representing the different Y-Values for each plot item. </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pic>
        <p:nvPicPr>
          <p:cNvPr id="14" name="Picture 13">
            <a:extLst>
              <a:ext uri="{FF2B5EF4-FFF2-40B4-BE49-F238E27FC236}">
                <a16:creationId xmlns:a16="http://schemas.microsoft.com/office/drawing/2014/main" id="{5580E4C4-B1D9-F134-3115-947903B9F2F0}"/>
              </a:ext>
            </a:extLst>
          </p:cNvPr>
          <p:cNvPicPr>
            <a:picLocks noChangeAspect="1"/>
          </p:cNvPicPr>
          <p:nvPr/>
        </p:nvPicPr>
        <p:blipFill>
          <a:blip r:embed="rId2"/>
          <a:stretch>
            <a:fillRect/>
          </a:stretch>
        </p:blipFill>
        <p:spPr>
          <a:xfrm>
            <a:off x="2082685" y="1764793"/>
            <a:ext cx="8026629" cy="5085442"/>
          </a:xfrm>
          <a:prstGeom prst="rect">
            <a:avLst/>
          </a:prstGeom>
        </p:spPr>
      </p:pic>
    </p:spTree>
    <p:extLst>
      <p:ext uri="{BB962C8B-B14F-4D97-AF65-F5344CB8AC3E}">
        <p14:creationId xmlns:p14="http://schemas.microsoft.com/office/powerpoint/2010/main" val="337859304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2.12</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8514726" cy="788039"/>
          </a:xfrm>
        </p:spPr>
        <p:txBody>
          <a:bodyPr>
            <a:normAutofit fontScale="92500" lnSpcReduction="20000"/>
          </a:bodyPr>
          <a:lstStyle/>
          <a:p>
            <a:pPr marL="0" indent="0">
              <a:buNone/>
            </a:pPr>
            <a:r>
              <a:rPr lang="en-US" dirty="0"/>
              <a:t>Now if you hold left click and drag around the center of the graph, you can select a zoom area to for the data. When you let go, it will now zoom in to the highlighted area.</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pic>
        <p:nvPicPr>
          <p:cNvPr id="5" name="Picture 4">
            <a:extLst>
              <a:ext uri="{FF2B5EF4-FFF2-40B4-BE49-F238E27FC236}">
                <a16:creationId xmlns:a16="http://schemas.microsoft.com/office/drawing/2014/main" id="{E54B3448-70A6-5172-6EC2-CCA5CC7E672C}"/>
              </a:ext>
            </a:extLst>
          </p:cNvPr>
          <p:cNvPicPr>
            <a:picLocks noChangeAspect="1"/>
          </p:cNvPicPr>
          <p:nvPr/>
        </p:nvPicPr>
        <p:blipFill>
          <a:blip r:embed="rId2"/>
          <a:stretch>
            <a:fillRect/>
          </a:stretch>
        </p:blipFill>
        <p:spPr>
          <a:xfrm>
            <a:off x="10399549" y="1552628"/>
            <a:ext cx="1543129" cy="4019757"/>
          </a:xfrm>
          <a:prstGeom prst="rect">
            <a:avLst/>
          </a:prstGeom>
        </p:spPr>
      </p:pic>
      <p:pic>
        <p:nvPicPr>
          <p:cNvPr id="7" name="Picture 6">
            <a:extLst>
              <a:ext uri="{FF2B5EF4-FFF2-40B4-BE49-F238E27FC236}">
                <a16:creationId xmlns:a16="http://schemas.microsoft.com/office/drawing/2014/main" id="{5CD50B34-0416-4285-E753-9F967A05470F}"/>
              </a:ext>
            </a:extLst>
          </p:cNvPr>
          <p:cNvPicPr>
            <a:picLocks noChangeAspect="1"/>
          </p:cNvPicPr>
          <p:nvPr/>
        </p:nvPicPr>
        <p:blipFill rotWithShape="1">
          <a:blip r:embed="rId3"/>
          <a:srcRect t="3140" r="2589" b="18808"/>
          <a:stretch/>
        </p:blipFill>
        <p:spPr>
          <a:xfrm>
            <a:off x="572588" y="1827319"/>
            <a:ext cx="9556626" cy="4937846"/>
          </a:xfrm>
          <a:prstGeom prst="rect">
            <a:avLst/>
          </a:prstGeom>
        </p:spPr>
      </p:pic>
    </p:spTree>
    <p:extLst>
      <p:ext uri="{BB962C8B-B14F-4D97-AF65-F5344CB8AC3E}">
        <p14:creationId xmlns:p14="http://schemas.microsoft.com/office/powerpoint/2010/main" val="109930782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3.1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9518773" cy="850897"/>
          </a:xfrm>
        </p:spPr>
        <p:txBody>
          <a:bodyPr>
            <a:normAutofit/>
          </a:bodyPr>
          <a:lstStyle/>
          <a:p>
            <a:pPr marL="0" indent="0">
              <a:buNone/>
            </a:pPr>
            <a:r>
              <a:rPr lang="en-US" dirty="0"/>
              <a:t>If you'd like you can now take screen shots of this zoomed portion using the save as a .png option in the top right</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2550587"/>
            <a:ext cx="775995" cy="365125"/>
          </a:xfrm>
        </p:spPr>
        <p:txBody>
          <a:bodyPr>
            <a:normAutofit lnSpcReduction="10000"/>
          </a:bodyPr>
          <a:lstStyle/>
          <a:p>
            <a:r>
              <a:rPr lang="en-US" dirty="0"/>
              <a:t>3.2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360108" y="2550588"/>
            <a:ext cx="10537977" cy="1021050"/>
          </a:xfrm>
        </p:spPr>
        <p:txBody>
          <a:bodyPr>
            <a:normAutofit/>
          </a:bodyPr>
          <a:lstStyle/>
          <a:p>
            <a:pPr marL="0" indent="0">
              <a:buNone/>
            </a:pPr>
            <a:r>
              <a:rPr lang="en-US" dirty="0"/>
              <a:t>Or, if you'd like to save these three data sets as a CSV, you can select the download as a CSV option. Note this will save the entirety of the three data sets, not just your zoomed in portion.</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Exporting Data from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6" y="4715953"/>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60108" y="4716406"/>
            <a:ext cx="6727372" cy="72934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Once you have downloaded the data set, it will appear with a simple name “data.csv” in your downloads folder. From here you can rename it and open in excel.</a:t>
            </a:r>
          </a:p>
        </p:txBody>
      </p:sp>
      <p:pic>
        <p:nvPicPr>
          <p:cNvPr id="21" name="Picture 20">
            <a:extLst>
              <a:ext uri="{FF2B5EF4-FFF2-40B4-BE49-F238E27FC236}">
                <a16:creationId xmlns:a16="http://schemas.microsoft.com/office/drawing/2014/main" id="{9239627C-401E-347A-196F-0D379302605F}"/>
              </a:ext>
            </a:extLst>
          </p:cNvPr>
          <p:cNvPicPr>
            <a:picLocks noChangeAspect="1"/>
          </p:cNvPicPr>
          <p:nvPr/>
        </p:nvPicPr>
        <p:blipFill>
          <a:blip r:embed="rId2"/>
          <a:stretch>
            <a:fillRect/>
          </a:stretch>
        </p:blipFill>
        <p:spPr>
          <a:xfrm>
            <a:off x="4223744" y="1427080"/>
            <a:ext cx="4553546" cy="932845"/>
          </a:xfrm>
          <a:prstGeom prst="rect">
            <a:avLst/>
          </a:prstGeom>
        </p:spPr>
      </p:pic>
      <p:pic>
        <p:nvPicPr>
          <p:cNvPr id="7" name="Picture 6">
            <a:extLst>
              <a:ext uri="{FF2B5EF4-FFF2-40B4-BE49-F238E27FC236}">
                <a16:creationId xmlns:a16="http://schemas.microsoft.com/office/drawing/2014/main" id="{9F10A1EE-6E0C-897C-DD7C-B75D72780459}"/>
              </a:ext>
            </a:extLst>
          </p:cNvPr>
          <p:cNvPicPr>
            <a:picLocks noChangeAspect="1"/>
          </p:cNvPicPr>
          <p:nvPr/>
        </p:nvPicPr>
        <p:blipFill>
          <a:blip r:embed="rId3"/>
          <a:stretch>
            <a:fillRect/>
          </a:stretch>
        </p:blipFill>
        <p:spPr>
          <a:xfrm>
            <a:off x="4082716" y="3380651"/>
            <a:ext cx="4419600" cy="1131704"/>
          </a:xfrm>
          <a:prstGeom prst="rect">
            <a:avLst/>
          </a:prstGeom>
        </p:spPr>
      </p:pic>
      <p:pic>
        <p:nvPicPr>
          <p:cNvPr id="13" name="Picture 12">
            <a:extLst>
              <a:ext uri="{FF2B5EF4-FFF2-40B4-BE49-F238E27FC236}">
                <a16:creationId xmlns:a16="http://schemas.microsoft.com/office/drawing/2014/main" id="{FD182389-E32F-C231-7828-3F8C8A61D40F}"/>
              </a:ext>
            </a:extLst>
          </p:cNvPr>
          <p:cNvPicPr>
            <a:picLocks noChangeAspect="1"/>
          </p:cNvPicPr>
          <p:nvPr/>
        </p:nvPicPr>
        <p:blipFill>
          <a:blip r:embed="rId4"/>
          <a:stretch>
            <a:fillRect/>
          </a:stretch>
        </p:blipFill>
        <p:spPr>
          <a:xfrm>
            <a:off x="4956135" y="5487670"/>
            <a:ext cx="3245581" cy="729344"/>
          </a:xfrm>
          <a:prstGeom prst="rect">
            <a:avLst/>
          </a:prstGeom>
        </p:spPr>
      </p:pic>
    </p:spTree>
    <p:extLst>
      <p:ext uri="{BB962C8B-B14F-4D97-AF65-F5344CB8AC3E}">
        <p14:creationId xmlns:p14="http://schemas.microsoft.com/office/powerpoint/2010/main" val="2069008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3.4</a:t>
            </a:r>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Flashing the Operating System to a SD Card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sp>
        <p:nvSpPr>
          <p:cNvPr id="3" name="TextBox 2">
            <a:extLst>
              <a:ext uri="{FF2B5EF4-FFF2-40B4-BE49-F238E27FC236}">
                <a16:creationId xmlns:a16="http://schemas.microsoft.com/office/drawing/2014/main" id="{34A9CD38-4C9E-5108-F0C6-AC2A9C4C5EFF}"/>
              </a:ext>
            </a:extLst>
          </p:cNvPr>
          <p:cNvSpPr txBox="1"/>
          <p:nvPr/>
        </p:nvSpPr>
        <p:spPr>
          <a:xfrm>
            <a:off x="1411400" y="1201505"/>
            <a:ext cx="9369200" cy="369332"/>
          </a:xfrm>
          <a:prstGeom prst="rect">
            <a:avLst/>
          </a:prstGeom>
          <a:noFill/>
        </p:spPr>
        <p:txBody>
          <a:bodyPr wrap="square">
            <a:spAutoFit/>
          </a:bodyPr>
          <a:lstStyle/>
          <a:p>
            <a:r>
              <a:rPr lang="en-US" dirty="0">
                <a:solidFill>
                  <a:srgbClr val="000000"/>
                </a:solidFill>
                <a:latin typeface="Times New Roman" panose="02020603050405020304" pitchFamily="18" charset="0"/>
              </a:rPr>
              <a:t>Select the SD Card you wish to flash</a:t>
            </a:r>
            <a:endParaRPr lang="en-US" sz="1800" b="0" i="0" u="none" strike="noStrike" dirty="0">
              <a:solidFill>
                <a:srgbClr val="000000"/>
              </a:solidFill>
              <a:effectLst/>
              <a:latin typeface="Times New Roman" panose="02020603050405020304" pitchFamily="18" charset="0"/>
            </a:endParaRPr>
          </a:p>
        </p:txBody>
      </p:sp>
      <p:pic>
        <p:nvPicPr>
          <p:cNvPr id="4100" name="Picture 4">
            <a:extLst>
              <a:ext uri="{FF2B5EF4-FFF2-40B4-BE49-F238E27FC236}">
                <a16:creationId xmlns:a16="http://schemas.microsoft.com/office/drawing/2014/main" id="{A7F8B1CC-AF1B-0260-C2F7-A01DEB5FB53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9176"/>
          <a:stretch/>
        </p:blipFill>
        <p:spPr bwMode="auto">
          <a:xfrm>
            <a:off x="2852870" y="1597139"/>
            <a:ext cx="6486259" cy="4350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999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3.5</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7" y="1232014"/>
            <a:ext cx="8117341" cy="1315243"/>
          </a:xfrm>
        </p:spPr>
        <p:txBody>
          <a:bodyPr>
            <a:normAutofit/>
          </a:bodyPr>
          <a:lstStyle/>
          <a:p>
            <a:pPr marL="0" indent="0">
              <a:buNone/>
            </a:pPr>
            <a:r>
              <a:rPr lang="en-US" sz="1800" dirty="0">
                <a:solidFill>
                  <a:srgbClr val="000000"/>
                </a:solidFill>
                <a:latin typeface="Arial" panose="020B0604020202020204" pitchFamily="34" charset="0"/>
              </a:rPr>
              <a:t>Begin Flashings by selecting the Flash Button</a:t>
            </a:r>
            <a:endParaRPr lang="en-US" dirty="0"/>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Flashing the Operating System to a SD Card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pic>
        <p:nvPicPr>
          <p:cNvPr id="5122" name="Picture 2">
            <a:extLst>
              <a:ext uri="{FF2B5EF4-FFF2-40B4-BE49-F238E27FC236}">
                <a16:creationId xmlns:a16="http://schemas.microsoft.com/office/drawing/2014/main" id="{14914ED3-A6DD-8683-CC54-706AF0F945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127" y="1732757"/>
            <a:ext cx="6480216" cy="4094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1038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3.6</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7" y="1232014"/>
            <a:ext cx="8117341" cy="1315243"/>
          </a:xfrm>
        </p:spPr>
        <p:txBody>
          <a:bodyPr>
            <a:normAutofit/>
          </a:bodyPr>
          <a:lstStyle/>
          <a:p>
            <a:pPr marL="0" indent="0">
              <a:buNone/>
            </a:pPr>
            <a:r>
              <a:rPr lang="en-US" sz="1800" dirty="0">
                <a:solidFill>
                  <a:srgbClr val="000000"/>
                </a:solidFill>
                <a:latin typeface="Arial" panose="020B0604020202020204" pitchFamily="34" charset="0"/>
              </a:rPr>
              <a:t>Wait for Flashing to Finish</a:t>
            </a:r>
            <a:endParaRPr lang="en-US" dirty="0"/>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Flashing the Operating System to a SD Card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pic>
        <p:nvPicPr>
          <p:cNvPr id="6150" name="Picture 6">
            <a:extLst>
              <a:ext uri="{FF2B5EF4-FFF2-40B4-BE49-F238E27FC236}">
                <a16:creationId xmlns:a16="http://schemas.microsoft.com/office/drawing/2014/main" id="{9B000B8C-C5FF-1D31-839F-8EAC096A20E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3369"/>
          <a:stretch/>
        </p:blipFill>
        <p:spPr bwMode="auto">
          <a:xfrm>
            <a:off x="489858" y="1708477"/>
            <a:ext cx="2744899" cy="4593913"/>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a:extLst>
              <a:ext uri="{FF2B5EF4-FFF2-40B4-BE49-F238E27FC236}">
                <a16:creationId xmlns:a16="http://schemas.microsoft.com/office/drawing/2014/main" id="{4670669B-DC9B-5621-7885-E91F0D494F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3786"/>
          <a:stretch/>
        </p:blipFill>
        <p:spPr bwMode="auto">
          <a:xfrm>
            <a:off x="3454208" y="1708476"/>
            <a:ext cx="2642642" cy="459391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FCEE7B-8BB2-AEF5-A685-76DF2944843D}"/>
              </a:ext>
            </a:extLst>
          </p:cNvPr>
          <p:cNvSpPr txBox="1"/>
          <p:nvPr/>
        </p:nvSpPr>
        <p:spPr>
          <a:xfrm>
            <a:off x="7119257" y="1955272"/>
            <a:ext cx="4844143" cy="1473728"/>
          </a:xfrm>
          <a:prstGeom prst="rect">
            <a:avLst/>
          </a:prstGeom>
          <a:noFill/>
        </p:spPr>
        <p:txBody>
          <a:bodyPr wrap="square">
            <a:spAutoFit/>
          </a:bodyPr>
          <a:lstStyle/>
          <a:p>
            <a:endParaRPr lang="en-US" dirty="0"/>
          </a:p>
          <a:p>
            <a:r>
              <a:rPr lang="en-US" b="1" dirty="0"/>
              <a:t>A pop up will appear saying to please insert a disk into USB Drive, do not do anything with these windows. They appear naturally during the flashing process and will disappear.</a:t>
            </a:r>
          </a:p>
        </p:txBody>
      </p:sp>
      <p:pic>
        <p:nvPicPr>
          <p:cNvPr id="6154" name="Picture 10">
            <a:extLst>
              <a:ext uri="{FF2B5EF4-FFF2-40B4-BE49-F238E27FC236}">
                <a16:creationId xmlns:a16="http://schemas.microsoft.com/office/drawing/2014/main" id="{CF3181E0-4E4E-3BF7-A1E7-24F63FE3077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701" t="43390" r="5860" b="32994"/>
          <a:stretch/>
        </p:blipFill>
        <p:spPr bwMode="auto">
          <a:xfrm>
            <a:off x="6746287" y="3643867"/>
            <a:ext cx="5148944" cy="20934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0318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58A47-D406-C74F-29F2-2EEB7E52FC69}"/>
              </a:ext>
            </a:extLst>
          </p:cNvPr>
          <p:cNvSpPr>
            <a:spLocks noGrp="1"/>
          </p:cNvSpPr>
          <p:nvPr>
            <p:ph type="body" sz="quarter" idx="13"/>
          </p:nvPr>
        </p:nvSpPr>
        <p:spPr/>
        <p:txBody>
          <a:bodyPr>
            <a:normAutofit lnSpcReduction="10000"/>
          </a:bodyPr>
          <a:lstStyle/>
          <a:p>
            <a:r>
              <a:rPr lang="en-US" dirty="0"/>
              <a:t>4.1</a:t>
            </a:r>
          </a:p>
        </p:txBody>
      </p:sp>
      <p:sp>
        <p:nvSpPr>
          <p:cNvPr id="3" name="Text Placeholder 2">
            <a:extLst>
              <a:ext uri="{FF2B5EF4-FFF2-40B4-BE49-F238E27FC236}">
                <a16:creationId xmlns:a16="http://schemas.microsoft.com/office/drawing/2014/main" id="{77B4F6B8-08A8-5739-2E40-21ABD56F2CCF}"/>
              </a:ext>
            </a:extLst>
          </p:cNvPr>
          <p:cNvSpPr>
            <a:spLocks noGrp="1"/>
          </p:cNvSpPr>
          <p:nvPr>
            <p:ph type="body" sz="quarter" idx="14"/>
          </p:nvPr>
        </p:nvSpPr>
        <p:spPr>
          <a:xfrm>
            <a:off x="1614488" y="1039280"/>
            <a:ext cx="7768997" cy="1823663"/>
          </a:xfrm>
        </p:spPr>
        <p:txBody>
          <a:bodyPr/>
          <a:lstStyle/>
          <a:p>
            <a:pPr marL="0" indent="0">
              <a:buNone/>
            </a:pPr>
            <a:r>
              <a:rPr lang="en-US" sz="1800" b="0" i="0" u="none" strike="noStrike" dirty="0">
                <a:solidFill>
                  <a:srgbClr val="000000"/>
                </a:solidFill>
                <a:effectLst/>
                <a:latin typeface="Arial" panose="020B0604020202020204" pitchFamily="34" charset="0"/>
              </a:rPr>
              <a:t>Now that we have our image created, we need to configure our internet connection so that the Raspberry Pi will connect to your network on boot-up. This makes extracting data and setting up the Raspberry pi easier as you can then do it from your computer rather than using a second monitor and keyboard connected to the Raspberry Pi.</a:t>
            </a:r>
            <a:endParaRPr lang="en-US" dirty="0"/>
          </a:p>
        </p:txBody>
      </p:sp>
      <p:sp>
        <p:nvSpPr>
          <p:cNvPr id="8" name="Text Placeholder 7">
            <a:extLst>
              <a:ext uri="{FF2B5EF4-FFF2-40B4-BE49-F238E27FC236}">
                <a16:creationId xmlns:a16="http://schemas.microsoft.com/office/drawing/2014/main" id="{1B9966F3-0026-AD39-6135-39EE55A41F39}"/>
              </a:ext>
            </a:extLst>
          </p:cNvPr>
          <p:cNvSpPr>
            <a:spLocks noGrp="1"/>
          </p:cNvSpPr>
          <p:nvPr>
            <p:ph type="body" sz="quarter" idx="19"/>
          </p:nvPr>
        </p:nvSpPr>
        <p:spPr/>
        <p:txBody>
          <a:bodyPr/>
          <a:lstStyle/>
          <a:p>
            <a:r>
              <a:rPr lang="en-US" dirty="0"/>
              <a:t>Wi-Fi Configuration</a:t>
            </a:r>
          </a:p>
        </p:txBody>
      </p:sp>
      <p:sp>
        <p:nvSpPr>
          <p:cNvPr id="9" name="TextBox 8">
            <a:extLst>
              <a:ext uri="{FF2B5EF4-FFF2-40B4-BE49-F238E27FC236}">
                <a16:creationId xmlns:a16="http://schemas.microsoft.com/office/drawing/2014/main" id="{3599EB06-D40E-CE95-4F21-5869D48473F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spTree>
    <p:extLst>
      <p:ext uri="{BB962C8B-B14F-4D97-AF65-F5344CB8AC3E}">
        <p14:creationId xmlns:p14="http://schemas.microsoft.com/office/powerpoint/2010/main" val="4245422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58A47-D406-C74F-29F2-2EEB7E52FC69}"/>
              </a:ext>
            </a:extLst>
          </p:cNvPr>
          <p:cNvSpPr>
            <a:spLocks noGrp="1"/>
          </p:cNvSpPr>
          <p:nvPr>
            <p:ph type="body" sz="quarter" idx="13"/>
          </p:nvPr>
        </p:nvSpPr>
        <p:spPr/>
        <p:txBody>
          <a:bodyPr>
            <a:normAutofit lnSpcReduction="10000"/>
          </a:bodyPr>
          <a:lstStyle/>
          <a:p>
            <a:r>
              <a:rPr lang="en-US" dirty="0"/>
              <a:t>4.2</a:t>
            </a:r>
          </a:p>
        </p:txBody>
      </p:sp>
      <p:sp>
        <p:nvSpPr>
          <p:cNvPr id="3" name="Text Placeholder 2">
            <a:extLst>
              <a:ext uri="{FF2B5EF4-FFF2-40B4-BE49-F238E27FC236}">
                <a16:creationId xmlns:a16="http://schemas.microsoft.com/office/drawing/2014/main" id="{77B4F6B8-08A8-5739-2E40-21ABD56F2CCF}"/>
              </a:ext>
            </a:extLst>
          </p:cNvPr>
          <p:cNvSpPr>
            <a:spLocks noGrp="1"/>
          </p:cNvSpPr>
          <p:nvPr>
            <p:ph type="body" sz="quarter" idx="14"/>
          </p:nvPr>
        </p:nvSpPr>
        <p:spPr/>
        <p:txBody>
          <a:bodyPr/>
          <a:lstStyle/>
          <a:p>
            <a:pPr marL="0" indent="0">
              <a:buNone/>
            </a:pPr>
            <a:r>
              <a:rPr lang="en-US" sz="1800" b="0" i="0" u="none" strike="noStrike" dirty="0">
                <a:solidFill>
                  <a:srgbClr val="000000"/>
                </a:solidFill>
                <a:effectLst/>
                <a:latin typeface="Arial" panose="020B0604020202020204" pitchFamily="34" charset="0"/>
              </a:rPr>
              <a:t>With your SD card still connected to your computer, open up your file viewer and navigate to your available devices and drives.</a:t>
            </a:r>
            <a:endParaRPr lang="en-US" dirty="0"/>
          </a:p>
        </p:txBody>
      </p:sp>
      <p:sp>
        <p:nvSpPr>
          <p:cNvPr id="5" name="Text Placeholder 4">
            <a:extLst>
              <a:ext uri="{FF2B5EF4-FFF2-40B4-BE49-F238E27FC236}">
                <a16:creationId xmlns:a16="http://schemas.microsoft.com/office/drawing/2014/main" id="{FEB9E2A3-349F-5CC9-0EC8-1679BA6D45F3}"/>
              </a:ext>
            </a:extLst>
          </p:cNvPr>
          <p:cNvSpPr>
            <a:spLocks noGrp="1"/>
          </p:cNvSpPr>
          <p:nvPr>
            <p:ph type="body" sz="quarter" idx="16"/>
          </p:nvPr>
        </p:nvSpPr>
        <p:spPr>
          <a:xfrm>
            <a:off x="572588" y="2075834"/>
            <a:ext cx="775995" cy="365125"/>
          </a:xfrm>
        </p:spPr>
        <p:txBody>
          <a:bodyPr>
            <a:normAutofit lnSpcReduction="10000"/>
          </a:bodyPr>
          <a:lstStyle/>
          <a:p>
            <a:r>
              <a:rPr lang="en-US" dirty="0"/>
              <a:t>4.3</a:t>
            </a:r>
          </a:p>
        </p:txBody>
      </p:sp>
      <p:sp>
        <p:nvSpPr>
          <p:cNvPr id="6" name="Text Placeholder 5">
            <a:extLst>
              <a:ext uri="{FF2B5EF4-FFF2-40B4-BE49-F238E27FC236}">
                <a16:creationId xmlns:a16="http://schemas.microsoft.com/office/drawing/2014/main" id="{4EBC6651-431D-0259-2470-83940B30AF5C}"/>
              </a:ext>
            </a:extLst>
          </p:cNvPr>
          <p:cNvSpPr>
            <a:spLocks noGrp="1"/>
          </p:cNvSpPr>
          <p:nvPr>
            <p:ph type="body" sz="quarter" idx="17"/>
          </p:nvPr>
        </p:nvSpPr>
        <p:spPr>
          <a:xfrm>
            <a:off x="1614489" y="2075834"/>
            <a:ext cx="6007100" cy="1892300"/>
          </a:xfrm>
        </p:spPr>
        <p:txBody>
          <a:bodyPr/>
          <a:lstStyle/>
          <a:p>
            <a:pPr marL="0" indent="0">
              <a:buNone/>
            </a:pPr>
            <a:r>
              <a:rPr lang="en-US" dirty="0"/>
              <a:t>Open the Boot Driver</a:t>
            </a:r>
          </a:p>
        </p:txBody>
      </p:sp>
      <p:sp>
        <p:nvSpPr>
          <p:cNvPr id="8" name="Text Placeholder 7">
            <a:extLst>
              <a:ext uri="{FF2B5EF4-FFF2-40B4-BE49-F238E27FC236}">
                <a16:creationId xmlns:a16="http://schemas.microsoft.com/office/drawing/2014/main" id="{1B9966F3-0026-AD39-6135-39EE55A41F39}"/>
              </a:ext>
            </a:extLst>
          </p:cNvPr>
          <p:cNvSpPr>
            <a:spLocks noGrp="1"/>
          </p:cNvSpPr>
          <p:nvPr>
            <p:ph type="body" sz="quarter" idx="19"/>
          </p:nvPr>
        </p:nvSpPr>
        <p:spPr/>
        <p:txBody>
          <a:bodyPr/>
          <a:lstStyle/>
          <a:p>
            <a:r>
              <a:rPr lang="en-US" dirty="0"/>
              <a:t>Wi-Fi Configuration (Cont.)</a:t>
            </a:r>
          </a:p>
        </p:txBody>
      </p:sp>
      <p:sp>
        <p:nvSpPr>
          <p:cNvPr id="9" name="TextBox 8">
            <a:extLst>
              <a:ext uri="{FF2B5EF4-FFF2-40B4-BE49-F238E27FC236}">
                <a16:creationId xmlns:a16="http://schemas.microsoft.com/office/drawing/2014/main" id="{3599EB06-D40E-CE95-4F21-5869D48473F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pic>
        <p:nvPicPr>
          <p:cNvPr id="7170" name="Picture 2">
            <a:extLst>
              <a:ext uri="{FF2B5EF4-FFF2-40B4-BE49-F238E27FC236}">
                <a16:creationId xmlns:a16="http://schemas.microsoft.com/office/drawing/2014/main" id="{7DA60D25-8870-4EB1-F22C-74AD26FE4C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2655838"/>
            <a:ext cx="6896706" cy="3440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498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9C58A47-D406-C74F-29F2-2EEB7E52FC69}"/>
              </a:ext>
            </a:extLst>
          </p:cNvPr>
          <p:cNvSpPr>
            <a:spLocks noGrp="1"/>
          </p:cNvSpPr>
          <p:nvPr>
            <p:ph type="body" sz="quarter" idx="13"/>
          </p:nvPr>
        </p:nvSpPr>
        <p:spPr/>
        <p:txBody>
          <a:bodyPr>
            <a:normAutofit lnSpcReduction="10000"/>
          </a:bodyPr>
          <a:lstStyle/>
          <a:p>
            <a:r>
              <a:rPr lang="en-US" dirty="0"/>
              <a:t>4.4</a:t>
            </a:r>
          </a:p>
        </p:txBody>
      </p:sp>
      <p:sp>
        <p:nvSpPr>
          <p:cNvPr id="3" name="Text Placeholder 2">
            <a:extLst>
              <a:ext uri="{FF2B5EF4-FFF2-40B4-BE49-F238E27FC236}">
                <a16:creationId xmlns:a16="http://schemas.microsoft.com/office/drawing/2014/main" id="{77B4F6B8-08A8-5739-2E40-21ABD56F2CCF}"/>
              </a:ext>
            </a:extLst>
          </p:cNvPr>
          <p:cNvSpPr>
            <a:spLocks noGrp="1"/>
          </p:cNvSpPr>
          <p:nvPr>
            <p:ph type="body" sz="quarter" idx="14"/>
          </p:nvPr>
        </p:nvSpPr>
        <p:spPr/>
        <p:txBody>
          <a:bodyPr/>
          <a:lstStyle/>
          <a:p>
            <a:r>
              <a:rPr lang="en-US" sz="1800" dirty="0">
                <a:solidFill>
                  <a:srgbClr val="000000"/>
                </a:solidFill>
                <a:latin typeface="Arial" panose="020B0604020202020204" pitchFamily="34" charset="0"/>
              </a:rPr>
              <a:t>Navigate to the Boot Drive and open the WPA_supplicant file using a text editor such as Notepad</a:t>
            </a:r>
            <a:endParaRPr lang="en-US" dirty="0"/>
          </a:p>
        </p:txBody>
      </p:sp>
      <p:sp>
        <p:nvSpPr>
          <p:cNvPr id="8" name="Text Placeholder 7">
            <a:extLst>
              <a:ext uri="{FF2B5EF4-FFF2-40B4-BE49-F238E27FC236}">
                <a16:creationId xmlns:a16="http://schemas.microsoft.com/office/drawing/2014/main" id="{1B9966F3-0026-AD39-6135-39EE55A41F39}"/>
              </a:ext>
            </a:extLst>
          </p:cNvPr>
          <p:cNvSpPr>
            <a:spLocks noGrp="1"/>
          </p:cNvSpPr>
          <p:nvPr>
            <p:ph type="body" sz="quarter" idx="19"/>
          </p:nvPr>
        </p:nvSpPr>
        <p:spPr/>
        <p:txBody>
          <a:bodyPr/>
          <a:lstStyle/>
          <a:p>
            <a:r>
              <a:rPr lang="en-US" dirty="0"/>
              <a:t>Wi-Fi Configuration (Cont.)</a:t>
            </a:r>
          </a:p>
        </p:txBody>
      </p:sp>
      <p:sp>
        <p:nvSpPr>
          <p:cNvPr id="9" name="TextBox 8">
            <a:extLst>
              <a:ext uri="{FF2B5EF4-FFF2-40B4-BE49-F238E27FC236}">
                <a16:creationId xmlns:a16="http://schemas.microsoft.com/office/drawing/2014/main" id="{3599EB06-D40E-CE95-4F21-5869D48473F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pic>
        <p:nvPicPr>
          <p:cNvPr id="10242" name="Picture 2">
            <a:extLst>
              <a:ext uri="{FF2B5EF4-FFF2-40B4-BE49-F238E27FC236}">
                <a16:creationId xmlns:a16="http://schemas.microsoft.com/office/drawing/2014/main" id="{EF311635-7353-3C04-16AA-F1D28A77B3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786" t="15034" r="5611" b="45442"/>
          <a:stretch/>
        </p:blipFill>
        <p:spPr bwMode="auto">
          <a:xfrm>
            <a:off x="1348583" y="2026621"/>
            <a:ext cx="8575756" cy="3316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02976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1AF430-4845-33E9-F427-118AEE90349A}"/>
              </a:ext>
            </a:extLst>
          </p:cNvPr>
          <p:cNvSpPr>
            <a:spLocks noGrp="1"/>
          </p:cNvSpPr>
          <p:nvPr>
            <p:ph type="body" sz="quarter" idx="13"/>
          </p:nvPr>
        </p:nvSpPr>
        <p:spPr/>
        <p:txBody>
          <a:bodyPr>
            <a:normAutofit lnSpcReduction="10000"/>
          </a:bodyPr>
          <a:lstStyle/>
          <a:p>
            <a:r>
              <a:rPr lang="en-US" dirty="0"/>
              <a:t>4.5</a:t>
            </a:r>
          </a:p>
        </p:txBody>
      </p:sp>
      <p:sp>
        <p:nvSpPr>
          <p:cNvPr id="3" name="Text Placeholder 2">
            <a:extLst>
              <a:ext uri="{FF2B5EF4-FFF2-40B4-BE49-F238E27FC236}">
                <a16:creationId xmlns:a16="http://schemas.microsoft.com/office/drawing/2014/main" id="{A78BFFD3-360F-AD11-0C7F-6D2A4657892C}"/>
              </a:ext>
            </a:extLst>
          </p:cNvPr>
          <p:cNvSpPr>
            <a:spLocks noGrp="1"/>
          </p:cNvSpPr>
          <p:nvPr>
            <p:ph type="body" sz="quarter" idx="14"/>
          </p:nvPr>
        </p:nvSpPr>
        <p:spPr>
          <a:xfrm>
            <a:off x="1348583" y="1046163"/>
            <a:ext cx="6007100" cy="1892300"/>
          </a:xfrm>
        </p:spPr>
        <p:txBody>
          <a:bodyPr/>
          <a:lstStyle/>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Your file should match the provided example.</a:t>
            </a:r>
          </a:p>
          <a:p>
            <a:pPr marL="0" indent="0" rtl="0" fontAlgn="base">
              <a:spcBef>
                <a:spcPts val="0"/>
              </a:spcBef>
              <a:spcAft>
                <a:spcPts val="0"/>
              </a:spcAft>
              <a:buNone/>
            </a:pPr>
            <a:endParaRPr lang="en-US" sz="1800" dirty="0">
              <a:solidFill>
                <a:srgbClr val="000000"/>
              </a:solidFill>
              <a:latin typeface="Arial" panose="020B0604020202020204" pitchFamily="34" charset="0"/>
            </a:endParaRPr>
          </a:p>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Place your Wi-Fi name and password INSIDE the quotation marks, do not get rid of the quotation marks.</a:t>
            </a:r>
            <a:br>
              <a:rPr lang="en-US" dirty="0"/>
            </a:br>
            <a:endParaRPr lang="en-US" dirty="0"/>
          </a:p>
        </p:txBody>
      </p:sp>
      <p:sp>
        <p:nvSpPr>
          <p:cNvPr id="8" name="Text Placeholder 7">
            <a:extLst>
              <a:ext uri="{FF2B5EF4-FFF2-40B4-BE49-F238E27FC236}">
                <a16:creationId xmlns:a16="http://schemas.microsoft.com/office/drawing/2014/main" id="{665251E6-8656-4EC1-5BD6-A554CEFA958E}"/>
              </a:ext>
            </a:extLst>
          </p:cNvPr>
          <p:cNvSpPr>
            <a:spLocks noGrp="1"/>
          </p:cNvSpPr>
          <p:nvPr>
            <p:ph type="body" sz="quarter" idx="19"/>
          </p:nvPr>
        </p:nvSpPr>
        <p:spPr/>
        <p:txBody>
          <a:bodyPr/>
          <a:lstStyle/>
          <a:p>
            <a:r>
              <a:rPr lang="en-US" dirty="0"/>
              <a:t>Wi-Fi Configuration (Cont.)</a:t>
            </a:r>
          </a:p>
        </p:txBody>
      </p:sp>
      <p:pic>
        <p:nvPicPr>
          <p:cNvPr id="11266" name="Picture 2">
            <a:extLst>
              <a:ext uri="{FF2B5EF4-FFF2-40B4-BE49-F238E27FC236}">
                <a16:creationId xmlns:a16="http://schemas.microsoft.com/office/drawing/2014/main" id="{0231BE2F-8B45-94AE-A22F-16B239A9B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3286" y="2116951"/>
            <a:ext cx="6054773" cy="3868695"/>
          </a:xfrm>
          <a:prstGeom prst="rect">
            <a:avLst/>
          </a:prstGeom>
          <a:noFill/>
          <a:extLst>
            <a:ext uri="{909E8E84-426E-40DD-AFC4-6F175D3DCCD1}">
              <a14:hiddenFill xmlns:a14="http://schemas.microsoft.com/office/drawing/2010/main">
                <a:solidFill>
                  <a:srgbClr val="FFFFFF"/>
                </a:solidFill>
              </a14:hiddenFill>
            </a:ext>
          </a:extLst>
        </p:spPr>
      </p:pic>
      <p:sp>
        <p:nvSpPr>
          <p:cNvPr id="13" name="Text Placeholder 2">
            <a:extLst>
              <a:ext uri="{FF2B5EF4-FFF2-40B4-BE49-F238E27FC236}">
                <a16:creationId xmlns:a16="http://schemas.microsoft.com/office/drawing/2014/main" id="{D37595A1-6359-E061-44AD-672CED8DD9D4}"/>
              </a:ext>
            </a:extLst>
          </p:cNvPr>
          <p:cNvSpPr txBox="1">
            <a:spLocks/>
          </p:cNvSpPr>
          <p:nvPr/>
        </p:nvSpPr>
        <p:spPr>
          <a:xfrm>
            <a:off x="1348583" y="5715680"/>
            <a:ext cx="6007100" cy="94637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ts val="0"/>
              </a:spcBef>
              <a:buNone/>
            </a:pPr>
            <a:r>
              <a:rPr lang="en-US" sz="1800" dirty="0">
                <a:solidFill>
                  <a:srgbClr val="000000"/>
                </a:solidFill>
                <a:latin typeface="Arial" panose="020B0604020202020204" pitchFamily="34" charset="0"/>
              </a:rPr>
              <a:t>Save and close the file.</a:t>
            </a:r>
          </a:p>
          <a:p>
            <a:pPr marL="0" indent="0" fontAlgn="base">
              <a:spcBef>
                <a:spcPts val="0"/>
              </a:spcBef>
              <a:buNone/>
            </a:pPr>
            <a:endParaRPr lang="en-US" sz="1800" dirty="0">
              <a:solidFill>
                <a:srgbClr val="000000"/>
              </a:solidFill>
              <a:latin typeface="Arial" panose="020B0604020202020204" pitchFamily="34" charset="0"/>
            </a:endParaRPr>
          </a:p>
          <a:p>
            <a:pPr marL="0" indent="0" fontAlgn="base">
              <a:spcBef>
                <a:spcPts val="0"/>
              </a:spcBef>
              <a:buNone/>
            </a:pPr>
            <a:r>
              <a:rPr lang="en-US" sz="1800" dirty="0">
                <a:solidFill>
                  <a:srgbClr val="000000"/>
                </a:solidFill>
                <a:latin typeface="Arial" panose="020B0604020202020204" pitchFamily="34" charset="0"/>
              </a:rPr>
              <a:t>Eject the SD Card from the Computer</a:t>
            </a:r>
          </a:p>
        </p:txBody>
      </p:sp>
      <p:sp>
        <p:nvSpPr>
          <p:cNvPr id="14" name="Text Placeholder 1">
            <a:extLst>
              <a:ext uri="{FF2B5EF4-FFF2-40B4-BE49-F238E27FC236}">
                <a16:creationId xmlns:a16="http://schemas.microsoft.com/office/drawing/2014/main" id="{A68547A3-7125-8DB2-87C4-B4BE991FEA2F}"/>
              </a:ext>
            </a:extLst>
          </p:cNvPr>
          <p:cNvSpPr txBox="1">
            <a:spLocks/>
          </p:cNvSpPr>
          <p:nvPr/>
        </p:nvSpPr>
        <p:spPr>
          <a:xfrm>
            <a:off x="485501" y="5803083"/>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4.6</a:t>
            </a:r>
          </a:p>
        </p:txBody>
      </p:sp>
      <p:sp>
        <p:nvSpPr>
          <p:cNvPr id="15" name="TextBox 14">
            <a:extLst>
              <a:ext uri="{FF2B5EF4-FFF2-40B4-BE49-F238E27FC236}">
                <a16:creationId xmlns:a16="http://schemas.microsoft.com/office/drawing/2014/main" id="{37F16809-C57A-BED7-2A52-7029F5FD1917}"/>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spTree>
    <p:extLst>
      <p:ext uri="{BB962C8B-B14F-4D97-AF65-F5344CB8AC3E}">
        <p14:creationId xmlns:p14="http://schemas.microsoft.com/office/powerpoint/2010/main" val="654325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5.1</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p:txBody>
          <a:bodyPr/>
          <a:lstStyle/>
          <a:p>
            <a:pPr marL="0" indent="0">
              <a:buNone/>
            </a:pPr>
            <a:r>
              <a:rPr lang="en-US" dirty="0"/>
              <a:t>This will walk through on setting up the software side of the Navio2 before connecting to mission planner</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a:xfrm>
            <a:off x="572587" y="1979953"/>
            <a:ext cx="775995" cy="365125"/>
          </a:xfrm>
        </p:spPr>
        <p:txBody>
          <a:bodyPr>
            <a:normAutofit lnSpcReduction="10000"/>
          </a:bodyPr>
          <a:lstStyle/>
          <a:p>
            <a:r>
              <a:rPr lang="en-US" dirty="0"/>
              <a:t>5.2</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a:xfrm>
            <a:off x="1614489" y="1979953"/>
            <a:ext cx="6007100" cy="1892300"/>
          </a:xfrm>
        </p:spPr>
        <p:txBody>
          <a:bodyPr/>
          <a:lstStyle/>
          <a:p>
            <a:pPr marL="0" indent="0">
              <a:buNone/>
            </a:pPr>
            <a:r>
              <a:rPr lang="en-US" dirty="0"/>
              <a:t>First, install the SD Card into the Raspberry Pi and connect Power to the Navio2</a:t>
            </a:r>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026" name="Picture 2" descr="sd card">
            <a:extLst>
              <a:ext uri="{FF2B5EF4-FFF2-40B4-BE49-F238E27FC236}">
                <a16:creationId xmlns:a16="http://schemas.microsoft.com/office/drawing/2014/main" id="{76F8310F-9714-66C3-B29D-4F0E2F28EF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00" t="9107" r="7863" b="9147"/>
          <a:stretch/>
        </p:blipFill>
        <p:spPr bwMode="auto">
          <a:xfrm>
            <a:off x="2601685" y="3131083"/>
            <a:ext cx="6988629" cy="33636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305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5.3</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p:txBody>
          <a:bodyPr/>
          <a:lstStyle/>
          <a:p>
            <a:pPr marL="0" indent="0">
              <a:buNone/>
            </a:pPr>
            <a:r>
              <a:rPr lang="en-US" dirty="0"/>
              <a:t>In order to configure the software configurations, we need to be able to connect to the Raspberry Pi. You can do this by simply connecting a Monitor and Keyboard to it, but we are looking at being able to make these changes remotely using internet access.</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p:txBody>
          <a:bodyPr>
            <a:normAutofit lnSpcReduction="10000"/>
          </a:bodyPr>
          <a:lstStyle/>
          <a:p>
            <a:r>
              <a:rPr lang="en-US" dirty="0"/>
              <a:t>5.4</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p:txBody>
          <a:bodyPr/>
          <a:lstStyle/>
          <a:p>
            <a:pPr marL="0" indent="0">
              <a:buNone/>
            </a:pPr>
            <a:r>
              <a:rPr lang="en-US" dirty="0"/>
              <a:t>Install Putty </a:t>
            </a:r>
            <a:r>
              <a:rPr lang="en-US" sz="2000" b="0" i="0" u="none" strike="noStrike" dirty="0">
                <a:solidFill>
                  <a:srgbClr val="000000"/>
                </a:solidFill>
                <a:effectLst/>
                <a:latin typeface="Arial" panose="020B0604020202020204" pitchFamily="34" charset="0"/>
              </a:rPr>
              <a:t>Here: </a:t>
            </a:r>
            <a:r>
              <a:rPr lang="en-US" sz="2000" b="0" i="0" u="sng" strike="noStrike" dirty="0">
                <a:solidFill>
                  <a:srgbClr val="1155CC"/>
                </a:solidFill>
                <a:effectLst/>
                <a:latin typeface="Arial" panose="020B0604020202020204" pitchFamily="34" charset="0"/>
                <a:hlinkClick r:id="rId2"/>
              </a:rPr>
              <a:t>https://www.chiark.greenend.org.uk/~sgtatham/putty/latest.html</a:t>
            </a:r>
            <a:r>
              <a:rPr lang="en-US" sz="2000" b="0" i="0" u="none" strike="noStrike" dirty="0">
                <a:solidFill>
                  <a:srgbClr val="000000"/>
                </a:solidFill>
                <a:effectLst/>
                <a:latin typeface="Arial" panose="020B0604020202020204" pitchFamily="34" charset="0"/>
              </a:rPr>
              <a:t> </a:t>
            </a:r>
            <a:br>
              <a:rPr lang="en-US" sz="2000" b="0" i="0" u="none" strike="noStrike" dirty="0">
                <a:solidFill>
                  <a:srgbClr val="000000"/>
                </a:solidFill>
                <a:effectLst/>
                <a:latin typeface="Arial" panose="020B0604020202020204" pitchFamily="34" charset="0"/>
              </a:rPr>
            </a:br>
            <a:br>
              <a:rPr lang="en-US" sz="2000" b="0" i="0" u="none" strike="noStrike" dirty="0">
                <a:solidFill>
                  <a:srgbClr val="000000"/>
                </a:solidFill>
                <a:effectLst/>
                <a:latin typeface="Arial" panose="020B0604020202020204" pitchFamily="34" charset="0"/>
              </a:rPr>
            </a:br>
            <a:r>
              <a:rPr lang="en-US" sz="2000" b="0" i="0" u="none" strike="noStrike" dirty="0">
                <a:solidFill>
                  <a:srgbClr val="000000"/>
                </a:solidFill>
                <a:effectLst/>
                <a:latin typeface="Arial" panose="020B0604020202020204" pitchFamily="34" charset="0"/>
              </a:rPr>
              <a:t>Scroll down to the “Package Files” section and select the installer that fits your system.</a:t>
            </a:r>
            <a:endParaRPr lang="en-US" dirty="0"/>
          </a:p>
          <a:p>
            <a:pPr marL="0" indent="0">
              <a:buNone/>
            </a:pPr>
            <a:endParaRPr lang="en-US"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0" name="Picture 9">
            <a:extLst>
              <a:ext uri="{FF2B5EF4-FFF2-40B4-BE49-F238E27FC236}">
                <a16:creationId xmlns:a16="http://schemas.microsoft.com/office/drawing/2014/main" id="{80FC8239-4842-0DB3-AA97-9ED0A138F1E4}"/>
              </a:ext>
            </a:extLst>
          </p:cNvPr>
          <p:cNvPicPr>
            <a:picLocks noChangeAspect="1"/>
          </p:cNvPicPr>
          <p:nvPr/>
        </p:nvPicPr>
        <p:blipFill>
          <a:blip r:embed="rId3"/>
          <a:stretch>
            <a:fillRect/>
          </a:stretch>
        </p:blipFill>
        <p:spPr>
          <a:xfrm>
            <a:off x="7621589" y="3806274"/>
            <a:ext cx="4299171" cy="1600282"/>
          </a:xfrm>
          <a:prstGeom prst="rect">
            <a:avLst/>
          </a:prstGeom>
        </p:spPr>
      </p:pic>
    </p:spTree>
    <p:extLst>
      <p:ext uri="{BB962C8B-B14F-4D97-AF65-F5344CB8AC3E}">
        <p14:creationId xmlns:p14="http://schemas.microsoft.com/office/powerpoint/2010/main" val="21837421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6089490-C724-7A3A-DBDA-254146BEA216}"/>
              </a:ext>
            </a:extLst>
          </p:cNvPr>
          <p:cNvSpPr>
            <a:spLocks noGrp="1"/>
          </p:cNvSpPr>
          <p:nvPr>
            <p:ph sz="half" idx="1"/>
          </p:nvPr>
        </p:nvSpPr>
        <p:spPr/>
        <p:txBody>
          <a:bodyPr/>
          <a:lstStyle/>
          <a:p>
            <a:endParaRPr lang="en-US" dirty="0"/>
          </a:p>
        </p:txBody>
      </p:sp>
      <p:sp>
        <p:nvSpPr>
          <p:cNvPr id="3" name="Content Placeholder 2">
            <a:extLst>
              <a:ext uri="{FF2B5EF4-FFF2-40B4-BE49-F238E27FC236}">
                <a16:creationId xmlns:a16="http://schemas.microsoft.com/office/drawing/2014/main" id="{83AB24E9-0DF2-BFEF-A545-03DC7ECD295B}"/>
              </a:ext>
            </a:extLst>
          </p:cNvPr>
          <p:cNvSpPr>
            <a:spLocks noGrp="1"/>
          </p:cNvSpPr>
          <p:nvPr>
            <p:ph sz="half" idx="2"/>
          </p:nvPr>
        </p:nvSpPr>
        <p:spPr/>
        <p:txBody>
          <a:bodyPr/>
          <a:lstStyle/>
          <a:p>
            <a:r>
              <a:rPr lang="en-US" dirty="0"/>
              <a:t>Avionics Kit</a:t>
            </a:r>
          </a:p>
          <a:p>
            <a:r>
              <a:rPr lang="en-US" dirty="0"/>
              <a:t>Power Supply</a:t>
            </a:r>
          </a:p>
          <a:p>
            <a:r>
              <a:rPr lang="en-US" dirty="0"/>
              <a:t>Putty – Installation Instructions Attached</a:t>
            </a:r>
          </a:p>
          <a:p>
            <a:r>
              <a:rPr lang="en-US" dirty="0"/>
              <a:t>SD Card Reader</a:t>
            </a:r>
          </a:p>
          <a:p>
            <a:r>
              <a:rPr lang="en-US" dirty="0"/>
              <a:t>Internet Connection</a:t>
            </a:r>
          </a:p>
        </p:txBody>
      </p:sp>
      <p:sp>
        <p:nvSpPr>
          <p:cNvPr id="4" name="Text Placeholder 3">
            <a:extLst>
              <a:ext uri="{FF2B5EF4-FFF2-40B4-BE49-F238E27FC236}">
                <a16:creationId xmlns:a16="http://schemas.microsoft.com/office/drawing/2014/main" id="{62957CBE-90B4-9273-BB3E-BB6596D93661}"/>
              </a:ext>
            </a:extLst>
          </p:cNvPr>
          <p:cNvSpPr>
            <a:spLocks noGrp="1"/>
          </p:cNvSpPr>
          <p:nvPr>
            <p:ph type="body" sz="quarter" idx="19"/>
          </p:nvPr>
        </p:nvSpPr>
        <p:spPr/>
        <p:txBody>
          <a:bodyPr>
            <a:normAutofit fontScale="92500"/>
          </a:bodyPr>
          <a:lstStyle/>
          <a:p>
            <a:r>
              <a:rPr lang="en-US" dirty="0"/>
              <a:t>Raspberry Pi and Navio2 Configuration</a:t>
            </a:r>
          </a:p>
        </p:txBody>
      </p:sp>
      <p:pic>
        <p:nvPicPr>
          <p:cNvPr id="2050" name="Picture 2">
            <a:extLst>
              <a:ext uri="{FF2B5EF4-FFF2-40B4-BE49-F238E27FC236}">
                <a16:creationId xmlns:a16="http://schemas.microsoft.com/office/drawing/2014/main" id="{2ADDBA4D-4B87-6895-994D-97E9F0624739}"/>
              </a:ext>
            </a:extLst>
          </p:cNvPr>
          <p:cNvPicPr>
            <a:picLocks noGrp="1" noChangeAspect="1" noChangeArrowheads="1"/>
          </p:cNvPicPr>
          <p:nvPr>
            <p:ph type="pic" sz="quarter" idx="18"/>
          </p:nvPr>
        </p:nvPicPr>
        <p:blipFill>
          <a:blip r:embed="rId3">
            <a:extLst>
              <a:ext uri="{28A0092B-C50C-407E-A947-70E740481C1C}">
                <a14:useLocalDpi xmlns:a14="http://schemas.microsoft.com/office/drawing/2010/main" val="0"/>
              </a:ext>
            </a:extLst>
          </a:blip>
          <a:srcRect t="8082" b="8082"/>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3436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5.5</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a:xfrm>
            <a:off x="1614489" y="1039279"/>
            <a:ext cx="6007100" cy="3598035"/>
          </a:xfrm>
        </p:spPr>
        <p:txBody>
          <a:bodyPr>
            <a:normAutofit fontScale="92500" lnSpcReduction="10000"/>
          </a:bodyPr>
          <a:lstStyle/>
          <a:p>
            <a:pPr marL="0" indent="0">
              <a:buNone/>
            </a:pPr>
            <a:r>
              <a:rPr lang="en-US" dirty="0"/>
              <a:t>Once you have the software installed, you need to know the IP address of your Raspberry Pi. You can do this by either looking at the devices connected to your router, , by manually finding the IP address by connecting a Monitor/Keyboard to the Raspberry Pi and using the command “hostname –I” </a:t>
            </a:r>
          </a:p>
          <a:p>
            <a:pPr marL="0" indent="0">
              <a:buNone/>
            </a:pPr>
            <a:endParaRPr lang="en-US" dirty="0"/>
          </a:p>
          <a:p>
            <a:pPr marL="0" indent="0">
              <a:buNone/>
            </a:pPr>
            <a:r>
              <a:rPr lang="en-US" dirty="0"/>
              <a:t>Or, if you only have one Navio2 powered on, you can enter the default hostname “navio2”</a:t>
            </a:r>
          </a:p>
          <a:p>
            <a:pPr marL="0" indent="0">
              <a:buNone/>
            </a:pPr>
            <a:endParaRPr lang="en-US" dirty="0"/>
          </a:p>
          <a:p>
            <a:pPr marL="0" indent="0">
              <a:buNone/>
            </a:pPr>
            <a:r>
              <a:rPr lang="en-US" dirty="0"/>
              <a:t>If your navio2 has had the hostname changed, you can also find it labeled on the side of the Avionics Bay.</a:t>
            </a:r>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0" name="Picture 9">
            <a:extLst>
              <a:ext uri="{FF2B5EF4-FFF2-40B4-BE49-F238E27FC236}">
                <a16:creationId xmlns:a16="http://schemas.microsoft.com/office/drawing/2014/main" id="{2965AA8C-0F23-B586-33DA-879E1C656D68}"/>
              </a:ext>
            </a:extLst>
          </p:cNvPr>
          <p:cNvPicPr>
            <a:picLocks noChangeAspect="1"/>
          </p:cNvPicPr>
          <p:nvPr/>
        </p:nvPicPr>
        <p:blipFill rotWithShape="1">
          <a:blip r:embed="rId2"/>
          <a:srcRect l="34023"/>
          <a:stretch/>
        </p:blipFill>
        <p:spPr>
          <a:xfrm>
            <a:off x="7621589" y="1046163"/>
            <a:ext cx="3719258" cy="5628769"/>
          </a:xfrm>
          <a:prstGeom prst="rect">
            <a:avLst/>
          </a:prstGeom>
        </p:spPr>
      </p:pic>
    </p:spTree>
    <p:extLst>
      <p:ext uri="{BB962C8B-B14F-4D97-AF65-F5344CB8AC3E}">
        <p14:creationId xmlns:p14="http://schemas.microsoft.com/office/powerpoint/2010/main" val="4246326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a:xfrm>
            <a:off x="626157" y="1046163"/>
            <a:ext cx="775995" cy="365125"/>
          </a:xfrm>
        </p:spPr>
        <p:txBody>
          <a:bodyPr>
            <a:normAutofit lnSpcReduction="10000"/>
          </a:bodyPr>
          <a:lstStyle/>
          <a:p>
            <a:r>
              <a:rPr lang="en-US" dirty="0"/>
              <a:t>5.6</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a:xfrm>
            <a:off x="1402152" y="858662"/>
            <a:ext cx="6007100" cy="3738037"/>
          </a:xfrm>
        </p:spPr>
        <p:txBody>
          <a:bodyPr>
            <a:normAutofit/>
          </a:bodyPr>
          <a:lstStyle/>
          <a:p>
            <a:pPr marL="0" indent="0">
              <a:buNone/>
            </a:pPr>
            <a:r>
              <a:rPr lang="en-US" dirty="0"/>
              <a:t>Enter the IP Address into the “Host Name” tab of Putty, then click Open.</a:t>
            </a:r>
            <a:br>
              <a:rPr lang="en-US" dirty="0"/>
            </a:br>
            <a:br>
              <a:rPr lang="en-US" dirty="0"/>
            </a:br>
            <a:r>
              <a:rPr lang="en-US" dirty="0"/>
              <a:t>You will be prompted to enter the Username and Password of the Raspberry Pi.</a:t>
            </a:r>
            <a:br>
              <a:rPr lang="en-US" dirty="0"/>
            </a:br>
            <a:endParaRPr lang="en-US" dirty="0"/>
          </a:p>
          <a:p>
            <a:pPr marL="0" indent="0">
              <a:buNone/>
            </a:pPr>
            <a:r>
              <a:rPr lang="en-US" u="sng" dirty="0"/>
              <a:t>Username: pi</a:t>
            </a:r>
          </a:p>
          <a:p>
            <a:pPr marL="0" indent="0">
              <a:buNone/>
            </a:pPr>
            <a:r>
              <a:rPr lang="en-US" u="sng" dirty="0"/>
              <a:t>Password: raspberry</a:t>
            </a:r>
          </a:p>
          <a:p>
            <a:pPr marL="0" indent="0">
              <a:buNone/>
            </a:pPr>
            <a:r>
              <a:rPr lang="en-US" sz="1800" b="1" i="0" u="none" strike="noStrike" dirty="0">
                <a:solidFill>
                  <a:srgbClr val="000000"/>
                </a:solidFill>
                <a:effectLst/>
                <a:latin typeface="Arial" panose="020B0604020202020204" pitchFamily="34" charset="0"/>
              </a:rPr>
              <a:t>When typing in the password, you will notice nothing appears. This is normal. Simply hit enter after inputting the password and if done correctly you will login.</a:t>
            </a:r>
            <a:endParaRPr lang="en-US" b="1"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0" name="Picture 9">
            <a:extLst>
              <a:ext uri="{FF2B5EF4-FFF2-40B4-BE49-F238E27FC236}">
                <a16:creationId xmlns:a16="http://schemas.microsoft.com/office/drawing/2014/main" id="{2965AA8C-0F23-B586-33DA-879E1C656D68}"/>
              </a:ext>
            </a:extLst>
          </p:cNvPr>
          <p:cNvPicPr>
            <a:picLocks noChangeAspect="1"/>
          </p:cNvPicPr>
          <p:nvPr/>
        </p:nvPicPr>
        <p:blipFill rotWithShape="1">
          <a:blip r:embed="rId2"/>
          <a:srcRect l="34023"/>
          <a:stretch/>
        </p:blipFill>
        <p:spPr>
          <a:xfrm>
            <a:off x="7483664" y="861590"/>
            <a:ext cx="3719258" cy="5628769"/>
          </a:xfrm>
          <a:prstGeom prst="rect">
            <a:avLst/>
          </a:prstGeom>
        </p:spPr>
      </p:pic>
      <p:pic>
        <p:nvPicPr>
          <p:cNvPr id="11" name="Picture 10">
            <a:extLst>
              <a:ext uri="{FF2B5EF4-FFF2-40B4-BE49-F238E27FC236}">
                <a16:creationId xmlns:a16="http://schemas.microsoft.com/office/drawing/2014/main" id="{D7211D0D-EB29-E127-2949-EE5498BABC4F}"/>
              </a:ext>
            </a:extLst>
          </p:cNvPr>
          <p:cNvPicPr>
            <a:picLocks noChangeAspect="1"/>
          </p:cNvPicPr>
          <p:nvPr/>
        </p:nvPicPr>
        <p:blipFill>
          <a:blip r:embed="rId3"/>
          <a:stretch>
            <a:fillRect/>
          </a:stretch>
        </p:blipFill>
        <p:spPr>
          <a:xfrm>
            <a:off x="1497167" y="4901859"/>
            <a:ext cx="5367344" cy="700089"/>
          </a:xfrm>
          <a:prstGeom prst="rect">
            <a:avLst/>
          </a:prstGeom>
        </p:spPr>
      </p:pic>
    </p:spTree>
    <p:extLst>
      <p:ext uri="{BB962C8B-B14F-4D97-AF65-F5344CB8AC3E}">
        <p14:creationId xmlns:p14="http://schemas.microsoft.com/office/powerpoint/2010/main" val="2647272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5.7</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a:xfrm>
            <a:off x="1620585" y="992942"/>
            <a:ext cx="6007100" cy="1358372"/>
          </a:xfrm>
        </p:spPr>
        <p:txBody>
          <a:bodyPr/>
          <a:lstStyle/>
          <a:p>
            <a:pPr marL="0" indent="0">
              <a:buNone/>
            </a:pPr>
            <a:r>
              <a:rPr lang="en-US" dirty="0"/>
              <a:t>Once you are connected to the Raspberry Pi</a:t>
            </a:r>
            <a:br>
              <a:rPr lang="en-US" dirty="0"/>
            </a:br>
            <a:br>
              <a:rPr lang="en-US" dirty="0"/>
            </a:br>
            <a:r>
              <a:rPr lang="en-US" dirty="0"/>
              <a:t>Enter the command “sudo emlidtool ardupilot”</a:t>
            </a:r>
          </a:p>
          <a:p>
            <a:pPr marL="0" indent="0">
              <a:buNone/>
            </a:pPr>
            <a:r>
              <a:rPr lang="en-US" dirty="0"/>
              <a:t>This will take you into the Ardupilot setup tool</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p:txBody>
          <a:bodyPr>
            <a:normAutofit lnSpcReduction="10000"/>
          </a:bodyPr>
          <a:lstStyle/>
          <a:p>
            <a:r>
              <a:rPr lang="en-US" dirty="0"/>
              <a:t>5.8</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p:txBody>
          <a:bodyPr/>
          <a:lstStyle/>
          <a:p>
            <a:pPr marL="0" indent="0">
              <a:buNone/>
            </a:pPr>
            <a:r>
              <a:rPr lang="en-US" dirty="0"/>
              <a:t>This window will appear</a:t>
            </a:r>
          </a:p>
          <a:p>
            <a:pPr marL="0" indent="0">
              <a:buNone/>
            </a:pPr>
            <a:endParaRPr lang="en-US"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5362" name="Picture 2">
            <a:extLst>
              <a:ext uri="{FF2B5EF4-FFF2-40B4-BE49-F238E27FC236}">
                <a16:creationId xmlns:a16="http://schemas.microsoft.com/office/drawing/2014/main" id="{7C5EE34D-C0F2-8B85-B8DD-5241DF084F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0585" y="2433179"/>
            <a:ext cx="6612816" cy="469202"/>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410B2B66-53E4-70AB-6723-FEE857B75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5020" y="3112198"/>
            <a:ext cx="6022309" cy="3636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06689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5.8</a:t>
            </a:r>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7" name="Picture 6">
            <a:extLst>
              <a:ext uri="{FF2B5EF4-FFF2-40B4-BE49-F238E27FC236}">
                <a16:creationId xmlns:a16="http://schemas.microsoft.com/office/drawing/2014/main" id="{01D1EC71-0332-987C-3727-7393900A1D72}"/>
              </a:ext>
            </a:extLst>
          </p:cNvPr>
          <p:cNvPicPr>
            <a:picLocks noChangeAspect="1"/>
          </p:cNvPicPr>
          <p:nvPr/>
        </p:nvPicPr>
        <p:blipFill>
          <a:blip r:embed="rId2"/>
          <a:stretch>
            <a:fillRect/>
          </a:stretch>
        </p:blipFill>
        <p:spPr>
          <a:xfrm>
            <a:off x="1429431" y="2931580"/>
            <a:ext cx="8481518" cy="3436563"/>
          </a:xfrm>
          <a:prstGeom prst="rect">
            <a:avLst/>
          </a:prstGeom>
        </p:spPr>
      </p:pic>
      <p:sp>
        <p:nvSpPr>
          <p:cNvPr id="15" name="Text Placeholder 14">
            <a:extLst>
              <a:ext uri="{FF2B5EF4-FFF2-40B4-BE49-F238E27FC236}">
                <a16:creationId xmlns:a16="http://schemas.microsoft.com/office/drawing/2014/main" id="{4E4A64D6-8FDF-DF79-6764-4D69DB4B4796}"/>
              </a:ext>
            </a:extLst>
          </p:cNvPr>
          <p:cNvSpPr>
            <a:spLocks noGrp="1"/>
          </p:cNvSpPr>
          <p:nvPr>
            <p:ph type="body" sz="quarter" idx="14"/>
          </p:nvPr>
        </p:nvSpPr>
        <p:spPr/>
        <p:txBody>
          <a:bodyPr/>
          <a:lstStyle/>
          <a:p>
            <a:pPr marL="0" indent="0">
              <a:buNone/>
            </a:pPr>
            <a:r>
              <a:rPr lang="en-US" dirty="0"/>
              <a:t>You might also see this pop-up, select “No” and hit Enter using the keyboard.</a:t>
            </a:r>
          </a:p>
        </p:txBody>
      </p:sp>
    </p:spTree>
    <p:extLst>
      <p:ext uri="{BB962C8B-B14F-4D97-AF65-F5344CB8AC3E}">
        <p14:creationId xmlns:p14="http://schemas.microsoft.com/office/powerpoint/2010/main" val="14583074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5.9</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a:xfrm>
            <a:off x="1620585" y="992942"/>
            <a:ext cx="5444244" cy="3939150"/>
          </a:xfrm>
        </p:spPr>
        <p:txBody>
          <a:bodyPr>
            <a:normAutofit fontScale="92500" lnSpcReduction="20000"/>
          </a:bodyPr>
          <a:lstStyle/>
          <a:p>
            <a:pPr marL="0" indent="0">
              <a:buNone/>
            </a:pPr>
            <a:r>
              <a:rPr lang="en-US" dirty="0"/>
              <a:t>Now you will select the vehicle you are using along with version, an enable on boot. For the Single Stage Rocket, the following parameters to select:</a:t>
            </a:r>
            <a:br>
              <a:rPr lang="en-US" dirty="0"/>
            </a:br>
            <a:endParaRPr lang="en-US" dirty="0"/>
          </a:p>
          <a:p>
            <a:pPr marL="0" indent="0">
              <a:buNone/>
            </a:pPr>
            <a:r>
              <a:rPr lang="en-US" dirty="0"/>
              <a:t>Ardupilot: </a:t>
            </a:r>
            <a:r>
              <a:rPr lang="en-US" b="1" dirty="0"/>
              <a:t>Copter</a:t>
            </a:r>
            <a:r>
              <a:rPr lang="en-US" dirty="0"/>
              <a:t>, select the Arducopter configuration</a:t>
            </a:r>
          </a:p>
          <a:p>
            <a:pPr marL="0" indent="0">
              <a:buNone/>
            </a:pPr>
            <a:r>
              <a:rPr lang="en-US" dirty="0"/>
              <a:t>Version: </a:t>
            </a:r>
            <a:r>
              <a:rPr lang="en-US" b="1" dirty="0"/>
              <a:t>4.0</a:t>
            </a:r>
            <a:r>
              <a:rPr lang="en-US" dirty="0"/>
              <a:t>, There should only be one option here, but this is the version of Arducopter you wish to use</a:t>
            </a:r>
          </a:p>
          <a:p>
            <a:pPr marL="0" indent="0">
              <a:buNone/>
            </a:pPr>
            <a:r>
              <a:rPr lang="en-US" dirty="0"/>
              <a:t>Frame: </a:t>
            </a:r>
            <a:r>
              <a:rPr lang="en-US" b="1" dirty="0"/>
              <a:t>Arducopter</a:t>
            </a:r>
            <a:r>
              <a:rPr lang="en-US" dirty="0"/>
              <a:t>, This is a different frame type compared to the Heli frame</a:t>
            </a:r>
          </a:p>
          <a:p>
            <a:pPr marL="0" indent="0">
              <a:buNone/>
            </a:pPr>
            <a:r>
              <a:rPr lang="en-US" dirty="0"/>
              <a:t>On Boot: </a:t>
            </a:r>
            <a:r>
              <a:rPr lang="en-US" b="1" dirty="0"/>
              <a:t>Enable</a:t>
            </a:r>
            <a:r>
              <a:rPr lang="en-US" dirty="0"/>
              <a:t>, this will have Ardupilot start when power is applied</a:t>
            </a:r>
          </a:p>
          <a:p>
            <a:pPr marL="0" indent="0">
              <a:buNone/>
            </a:pPr>
            <a:r>
              <a:rPr lang="en-US" dirty="0"/>
              <a:t>Ardupilot: </a:t>
            </a:r>
            <a:r>
              <a:rPr lang="en-US" b="1" dirty="0"/>
              <a:t>Start</a:t>
            </a:r>
            <a:r>
              <a:rPr lang="en-US" dirty="0"/>
              <a:t>, this will start the Ardupilot program now rather than waiting for power reboot</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a:xfrm>
            <a:off x="585976" y="5099504"/>
            <a:ext cx="775995" cy="365125"/>
          </a:xfrm>
        </p:spPr>
        <p:txBody>
          <a:bodyPr>
            <a:normAutofit lnSpcReduction="10000"/>
          </a:bodyPr>
          <a:lstStyle/>
          <a:p>
            <a:r>
              <a:rPr lang="en-US" dirty="0"/>
              <a:t>5.10</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a:xfrm>
            <a:off x="1615717" y="5114278"/>
            <a:ext cx="6007100" cy="350351"/>
          </a:xfrm>
        </p:spPr>
        <p:txBody>
          <a:bodyPr>
            <a:normAutofit lnSpcReduction="10000"/>
          </a:bodyPr>
          <a:lstStyle/>
          <a:p>
            <a:pPr marL="0" indent="0">
              <a:buNone/>
            </a:pPr>
            <a:r>
              <a:rPr lang="en-US" dirty="0"/>
              <a:t>Select Apply and then press “q” to quit or hit “Quit”</a:t>
            </a:r>
          </a:p>
          <a:p>
            <a:pPr marL="0" indent="0">
              <a:buNone/>
            </a:pPr>
            <a:endParaRPr lang="en-US"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Ardupilot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pic>
        <p:nvPicPr>
          <p:cNvPr id="18434" name="Picture 2">
            <a:extLst>
              <a:ext uri="{FF2B5EF4-FFF2-40B4-BE49-F238E27FC236}">
                <a16:creationId xmlns:a16="http://schemas.microsoft.com/office/drawing/2014/main" id="{88BF1373-22F7-2B14-AD8E-B3736B288B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267"/>
          <a:stretch/>
        </p:blipFill>
        <p:spPr bwMode="auto">
          <a:xfrm>
            <a:off x="7217228" y="814362"/>
            <a:ext cx="4103914" cy="6035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313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6.1</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p:txBody>
          <a:bodyPr/>
          <a:lstStyle/>
          <a:p>
            <a:pPr marL="0" indent="0">
              <a:buNone/>
            </a:pPr>
            <a:r>
              <a:rPr lang="en-US" dirty="0"/>
              <a:t>Now that we have the Ardupilot setup, we can configure the Telemetry settings for our flight controller to operate with our radios to enable ground station communication.</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p:txBody>
          <a:bodyPr>
            <a:normAutofit lnSpcReduction="10000"/>
          </a:bodyPr>
          <a:lstStyle/>
          <a:p>
            <a:r>
              <a:rPr lang="en-US" dirty="0"/>
              <a:t>6.2</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p:txBody>
          <a:bodyPr/>
          <a:lstStyle/>
          <a:p>
            <a:pPr marL="0" indent="0">
              <a:buNone/>
            </a:pPr>
            <a:r>
              <a:rPr lang="en-US" dirty="0"/>
              <a:t>To adjust the settings, enter the command </a:t>
            </a:r>
            <a:r>
              <a:rPr lang="en-US" sz="1800" b="0" i="0" u="none" strike="noStrike" dirty="0">
                <a:solidFill>
                  <a:srgbClr val="000000"/>
                </a:solidFill>
                <a:effectLst/>
                <a:latin typeface="Arial" panose="020B0604020202020204" pitchFamily="34" charset="0"/>
              </a:rPr>
              <a:t>“sudo nano /etc/default/arducopter”</a:t>
            </a:r>
          </a:p>
          <a:p>
            <a:pPr marL="0" indent="0">
              <a:buNone/>
            </a:pPr>
            <a:endParaRPr lang="en-US" sz="1800" dirty="0">
              <a:solidFill>
                <a:srgbClr val="000000"/>
              </a:solidFill>
              <a:latin typeface="Arial" panose="020B0604020202020204" pitchFamily="34" charset="0"/>
            </a:endParaRPr>
          </a:p>
          <a:p>
            <a:pPr marL="0" indent="0">
              <a:buNone/>
            </a:pPr>
            <a:r>
              <a:rPr lang="en-US" sz="1800" dirty="0">
                <a:solidFill>
                  <a:srgbClr val="000000"/>
                </a:solidFill>
                <a:latin typeface="Arial" panose="020B0604020202020204" pitchFamily="34" charset="0"/>
              </a:rPr>
              <a:t>This will open the configuration file for just the Arducopter configuration</a:t>
            </a:r>
            <a:endParaRPr lang="en-US" dirty="0"/>
          </a:p>
          <a:p>
            <a:pPr marL="0" indent="0">
              <a:buNone/>
            </a:pPr>
            <a:endParaRPr lang="en-US"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Telemetry Configurations</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6</a:t>
            </a:r>
          </a:p>
        </p:txBody>
      </p:sp>
      <p:pic>
        <p:nvPicPr>
          <p:cNvPr id="14338" name="Picture 2">
            <a:extLst>
              <a:ext uri="{FF2B5EF4-FFF2-40B4-BE49-F238E27FC236}">
                <a16:creationId xmlns:a16="http://schemas.microsoft.com/office/drawing/2014/main" id="{17CEF737-6856-EC05-DFCB-1F3ED0DB1D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4489" y="5577068"/>
            <a:ext cx="7995982" cy="4121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0580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7B47B5D-FAEA-6D54-4E92-6DAEB0B3365B}"/>
              </a:ext>
            </a:extLst>
          </p:cNvPr>
          <p:cNvSpPr>
            <a:spLocks noGrp="1"/>
          </p:cNvSpPr>
          <p:nvPr>
            <p:ph type="body" sz="quarter" idx="13"/>
          </p:nvPr>
        </p:nvSpPr>
        <p:spPr/>
        <p:txBody>
          <a:bodyPr>
            <a:normAutofit lnSpcReduction="10000"/>
          </a:bodyPr>
          <a:lstStyle/>
          <a:p>
            <a:r>
              <a:rPr lang="en-US" dirty="0"/>
              <a:t>6.3</a:t>
            </a:r>
          </a:p>
        </p:txBody>
      </p:sp>
      <p:sp>
        <p:nvSpPr>
          <p:cNvPr id="3" name="Text Placeholder 2">
            <a:extLst>
              <a:ext uri="{FF2B5EF4-FFF2-40B4-BE49-F238E27FC236}">
                <a16:creationId xmlns:a16="http://schemas.microsoft.com/office/drawing/2014/main" id="{A3C13A44-84C0-704E-AD5C-2C398115701D}"/>
              </a:ext>
            </a:extLst>
          </p:cNvPr>
          <p:cNvSpPr>
            <a:spLocks noGrp="1"/>
          </p:cNvSpPr>
          <p:nvPr>
            <p:ph type="body" sz="quarter" idx="14"/>
          </p:nvPr>
        </p:nvSpPr>
        <p:spPr/>
        <p:txBody>
          <a:bodyPr/>
          <a:lstStyle/>
          <a:p>
            <a:pPr marL="0" indent="0">
              <a:buNone/>
            </a:pPr>
            <a:r>
              <a:rPr lang="en-US" dirty="0"/>
              <a:t>Here we will change the telemetry settings for the Navio2 to change the baud-rate to match the baud-rate used for our telemetry radios. To do this, we are changing Serial 0 of the Navio2 from using UDP connection method  to the telemetry UART port.</a:t>
            </a:r>
          </a:p>
        </p:txBody>
      </p:sp>
      <p:sp>
        <p:nvSpPr>
          <p:cNvPr id="5" name="Text Placeholder 4">
            <a:extLst>
              <a:ext uri="{FF2B5EF4-FFF2-40B4-BE49-F238E27FC236}">
                <a16:creationId xmlns:a16="http://schemas.microsoft.com/office/drawing/2014/main" id="{F4201713-A725-0105-BB10-C9308A0E4A5F}"/>
              </a:ext>
            </a:extLst>
          </p:cNvPr>
          <p:cNvSpPr>
            <a:spLocks noGrp="1"/>
          </p:cNvSpPr>
          <p:nvPr>
            <p:ph type="body" sz="quarter" idx="16"/>
          </p:nvPr>
        </p:nvSpPr>
        <p:spPr>
          <a:xfrm>
            <a:off x="572587" y="5811837"/>
            <a:ext cx="775995" cy="365125"/>
          </a:xfrm>
        </p:spPr>
        <p:txBody>
          <a:bodyPr>
            <a:normAutofit lnSpcReduction="10000"/>
          </a:bodyPr>
          <a:lstStyle/>
          <a:p>
            <a:r>
              <a:rPr lang="en-US" dirty="0"/>
              <a:t>6.5</a:t>
            </a:r>
          </a:p>
        </p:txBody>
      </p:sp>
      <p:sp>
        <p:nvSpPr>
          <p:cNvPr id="6" name="Text Placeholder 5">
            <a:extLst>
              <a:ext uri="{FF2B5EF4-FFF2-40B4-BE49-F238E27FC236}">
                <a16:creationId xmlns:a16="http://schemas.microsoft.com/office/drawing/2014/main" id="{70BCF6CC-C7A3-3BA4-D0C7-D4C81CB30DE6}"/>
              </a:ext>
            </a:extLst>
          </p:cNvPr>
          <p:cNvSpPr>
            <a:spLocks noGrp="1"/>
          </p:cNvSpPr>
          <p:nvPr>
            <p:ph type="body" sz="quarter" idx="17"/>
          </p:nvPr>
        </p:nvSpPr>
        <p:spPr>
          <a:xfrm>
            <a:off x="1614489" y="2673287"/>
            <a:ext cx="6007100" cy="527525"/>
          </a:xfrm>
        </p:spPr>
        <p:txBody>
          <a:bodyPr/>
          <a:lstStyle/>
          <a:p>
            <a:pPr marL="0" indent="0">
              <a:buNone/>
            </a:pPr>
            <a:r>
              <a:rPr lang="en-US" dirty="0"/>
              <a:t>Change the text from left original to the right new</a:t>
            </a:r>
          </a:p>
          <a:p>
            <a:pPr marL="0" indent="0">
              <a:buNone/>
            </a:pPr>
            <a:endParaRPr lang="en-US" dirty="0"/>
          </a:p>
        </p:txBody>
      </p:sp>
      <p:sp>
        <p:nvSpPr>
          <p:cNvPr id="8" name="Text Placeholder 7">
            <a:extLst>
              <a:ext uri="{FF2B5EF4-FFF2-40B4-BE49-F238E27FC236}">
                <a16:creationId xmlns:a16="http://schemas.microsoft.com/office/drawing/2014/main" id="{69BDABB8-EAE3-1AB4-65B4-82FA52CCDFC9}"/>
              </a:ext>
            </a:extLst>
          </p:cNvPr>
          <p:cNvSpPr>
            <a:spLocks noGrp="1"/>
          </p:cNvSpPr>
          <p:nvPr>
            <p:ph type="body" sz="quarter" idx="19"/>
          </p:nvPr>
        </p:nvSpPr>
        <p:spPr/>
        <p:txBody>
          <a:bodyPr/>
          <a:lstStyle/>
          <a:p>
            <a:r>
              <a:rPr lang="en-US" dirty="0"/>
              <a:t>Telemetry Configurations (Cont.)</a:t>
            </a:r>
          </a:p>
        </p:txBody>
      </p:sp>
      <p:sp>
        <p:nvSpPr>
          <p:cNvPr id="13" name="TextBox 12">
            <a:extLst>
              <a:ext uri="{FF2B5EF4-FFF2-40B4-BE49-F238E27FC236}">
                <a16:creationId xmlns:a16="http://schemas.microsoft.com/office/drawing/2014/main" id="{18A7168C-F0A0-4B30-58A1-51F35F211E5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6</a:t>
            </a:r>
          </a:p>
        </p:txBody>
      </p:sp>
      <p:pic>
        <p:nvPicPr>
          <p:cNvPr id="19458" name="Picture 2">
            <a:extLst>
              <a:ext uri="{FF2B5EF4-FFF2-40B4-BE49-F238E27FC236}">
                <a16:creationId xmlns:a16="http://schemas.microsoft.com/office/drawing/2014/main" id="{C63D9103-28FA-F6F9-4086-AACC01B773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0" t="-2173" r="41387" b="2173"/>
          <a:stretch/>
        </p:blipFill>
        <p:spPr bwMode="auto">
          <a:xfrm>
            <a:off x="1529260" y="3112198"/>
            <a:ext cx="4730026" cy="2486947"/>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a:extLst>
              <a:ext uri="{FF2B5EF4-FFF2-40B4-BE49-F238E27FC236}">
                <a16:creationId xmlns:a16="http://schemas.microsoft.com/office/drawing/2014/main" id="{3DC1538B-E45E-517F-5911-C5D085555F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5559"/>
          <a:stretch/>
        </p:blipFill>
        <p:spPr bwMode="auto">
          <a:xfrm>
            <a:off x="6504119" y="3157303"/>
            <a:ext cx="5563937" cy="2400307"/>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4">
            <a:extLst>
              <a:ext uri="{FF2B5EF4-FFF2-40B4-BE49-F238E27FC236}">
                <a16:creationId xmlns:a16="http://schemas.microsoft.com/office/drawing/2014/main" id="{D822D5D6-A065-8338-6819-3439A5B17274}"/>
              </a:ext>
            </a:extLst>
          </p:cNvPr>
          <p:cNvSpPr txBox="1">
            <a:spLocks/>
          </p:cNvSpPr>
          <p:nvPr/>
        </p:nvSpPr>
        <p:spPr>
          <a:xfrm>
            <a:off x="572587" y="2835687"/>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6.4</a:t>
            </a:r>
          </a:p>
        </p:txBody>
      </p:sp>
      <p:sp>
        <p:nvSpPr>
          <p:cNvPr id="10" name="Text Placeholder 5">
            <a:extLst>
              <a:ext uri="{FF2B5EF4-FFF2-40B4-BE49-F238E27FC236}">
                <a16:creationId xmlns:a16="http://schemas.microsoft.com/office/drawing/2014/main" id="{46334D09-FA28-7FED-8BB5-63CB40D02015}"/>
              </a:ext>
            </a:extLst>
          </p:cNvPr>
          <p:cNvSpPr txBox="1">
            <a:spLocks/>
          </p:cNvSpPr>
          <p:nvPr/>
        </p:nvSpPr>
        <p:spPr>
          <a:xfrm>
            <a:off x="1348582" y="5847748"/>
            <a:ext cx="6007100" cy="75988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Press “Ctrl+x” to exit, press “y” to save, then hit enter</a:t>
            </a:r>
          </a:p>
          <a:p>
            <a:pPr marL="0" indent="0">
              <a:buFont typeface="Arial" panose="020B0604020202020204" pitchFamily="34" charset="0"/>
              <a:buNone/>
            </a:pPr>
            <a:r>
              <a:rPr lang="en-US" dirty="0"/>
              <a:t>Finally, Reboot using the command , “sudo reboot”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25339752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1E85990-204F-E7D0-F478-095E51BD9697}"/>
              </a:ext>
            </a:extLst>
          </p:cNvPr>
          <p:cNvSpPr>
            <a:spLocks noGrp="1"/>
          </p:cNvSpPr>
          <p:nvPr>
            <p:ph sz="half" idx="1"/>
          </p:nvPr>
        </p:nvSpPr>
        <p:spPr/>
        <p:txBody>
          <a:bodyPr/>
          <a:lstStyle/>
          <a:p>
            <a:endParaRPr lang="en-US" dirty="0"/>
          </a:p>
        </p:txBody>
      </p:sp>
      <p:sp>
        <p:nvSpPr>
          <p:cNvPr id="3" name="Content Placeholder 2">
            <a:extLst>
              <a:ext uri="{FF2B5EF4-FFF2-40B4-BE49-F238E27FC236}">
                <a16:creationId xmlns:a16="http://schemas.microsoft.com/office/drawing/2014/main" id="{9FF0FF0A-8622-8D66-F72A-507EB9AE77FA}"/>
              </a:ext>
            </a:extLst>
          </p:cNvPr>
          <p:cNvSpPr>
            <a:spLocks noGrp="1"/>
          </p:cNvSpPr>
          <p:nvPr>
            <p:ph sz="half" idx="2"/>
          </p:nvPr>
        </p:nvSpPr>
        <p:spPr/>
        <p:txBody>
          <a:bodyPr/>
          <a:lstStyle/>
          <a:p>
            <a:r>
              <a:rPr lang="en-US" dirty="0"/>
              <a:t>Avionics Kits</a:t>
            </a:r>
          </a:p>
          <a:p>
            <a:r>
              <a:rPr lang="en-US" dirty="0"/>
              <a:t>Telemetry Radio Kit</a:t>
            </a:r>
          </a:p>
          <a:p>
            <a:r>
              <a:rPr lang="en-US" dirty="0"/>
              <a:t>Power Supply</a:t>
            </a:r>
          </a:p>
          <a:p>
            <a:r>
              <a:rPr lang="en-US" dirty="0"/>
              <a:t>Internet Connection</a:t>
            </a:r>
          </a:p>
        </p:txBody>
      </p:sp>
      <p:sp>
        <p:nvSpPr>
          <p:cNvPr id="4" name="Text Placeholder 3">
            <a:extLst>
              <a:ext uri="{FF2B5EF4-FFF2-40B4-BE49-F238E27FC236}">
                <a16:creationId xmlns:a16="http://schemas.microsoft.com/office/drawing/2014/main" id="{8C069C3C-F1B7-0730-1A38-F0371ECF1AE1}"/>
              </a:ext>
            </a:extLst>
          </p:cNvPr>
          <p:cNvSpPr>
            <a:spLocks noGrp="1"/>
          </p:cNvSpPr>
          <p:nvPr>
            <p:ph type="body" sz="quarter" idx="19"/>
          </p:nvPr>
        </p:nvSpPr>
        <p:spPr/>
        <p:txBody>
          <a:bodyPr>
            <a:normAutofit fontScale="92500" lnSpcReduction="10000"/>
          </a:bodyPr>
          <a:lstStyle/>
          <a:p>
            <a:r>
              <a:rPr lang="en-US" dirty="0"/>
              <a:t>Ardupilot and Mission Planner Configuration</a:t>
            </a:r>
          </a:p>
        </p:txBody>
      </p:sp>
      <p:pic>
        <p:nvPicPr>
          <p:cNvPr id="7" name="Picture 6">
            <a:extLst>
              <a:ext uri="{FF2B5EF4-FFF2-40B4-BE49-F238E27FC236}">
                <a16:creationId xmlns:a16="http://schemas.microsoft.com/office/drawing/2014/main" id="{85928A2E-5444-51EA-EC2F-77AE7A752212}"/>
              </a:ext>
            </a:extLst>
          </p:cNvPr>
          <p:cNvPicPr>
            <a:picLocks noChangeAspect="1"/>
          </p:cNvPicPr>
          <p:nvPr/>
        </p:nvPicPr>
        <p:blipFill rotWithShape="1">
          <a:blip r:embed="rId2"/>
          <a:srcRect t="10076"/>
          <a:stretch/>
        </p:blipFill>
        <p:spPr>
          <a:xfrm>
            <a:off x="703640" y="863598"/>
            <a:ext cx="3179817" cy="5840413"/>
          </a:xfrm>
          <a:prstGeom prst="rect">
            <a:avLst/>
          </a:prstGeom>
        </p:spPr>
      </p:pic>
    </p:spTree>
    <p:extLst>
      <p:ext uri="{BB962C8B-B14F-4D97-AF65-F5344CB8AC3E}">
        <p14:creationId xmlns:p14="http://schemas.microsoft.com/office/powerpoint/2010/main" val="682189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lstStyle/>
          <a:p>
            <a:pPr marL="0" indent="0">
              <a:buNone/>
            </a:pPr>
            <a:r>
              <a:rPr lang="en-US" dirty="0"/>
              <a:t>Mission Planner is our Ground Control Station which relays telemetry information to the user while the vehicle is in operation</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202578"/>
            <a:ext cx="775995" cy="365125"/>
          </a:xfrm>
        </p:spPr>
        <p:txBody>
          <a:bodyPr>
            <a:normAutofit lnSpcReduction="10000"/>
          </a:bodyPr>
          <a:lstStyle/>
          <a:p>
            <a:r>
              <a:rPr lang="en-US" dirty="0"/>
              <a:t>0.2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8" y="2156521"/>
            <a:ext cx="6538911" cy="1892300"/>
          </a:xfrm>
        </p:spPr>
        <p:txBody>
          <a:bodyPr/>
          <a:lstStyle/>
          <a:p>
            <a:pPr marL="0" indent="0">
              <a:buNone/>
            </a:pPr>
            <a:r>
              <a:rPr lang="en-US" sz="1800" b="0" i="0" u="none" strike="noStrike" dirty="0">
                <a:solidFill>
                  <a:srgbClr val="000000"/>
                </a:solidFill>
                <a:effectLst/>
                <a:latin typeface="Arial" panose="020B0604020202020204" pitchFamily="34" charset="0"/>
              </a:rPr>
              <a:t>Using the link provided below, go to the Ardupilot website and click the link </a:t>
            </a:r>
            <a:r>
              <a:rPr lang="en-US" sz="1800" b="0" i="0" u="sng" strike="noStrike" dirty="0">
                <a:solidFill>
                  <a:srgbClr val="1155CC"/>
                </a:solidFill>
                <a:effectLst/>
                <a:latin typeface="Arial" panose="020B0604020202020204" pitchFamily="34" charset="0"/>
                <a:hlinkClick r:id="rId2"/>
              </a:rPr>
              <a:t>https://ardupilot.org/planner/docs/mission-planner-installation.html</a:t>
            </a:r>
            <a:r>
              <a:rPr lang="en-US" sz="1800" b="0" i="0" u="none" strike="noStrike" dirty="0">
                <a:solidFill>
                  <a:srgbClr val="000000"/>
                </a:solidFill>
                <a:effectLst/>
                <a:latin typeface="Arial" panose="020B0604020202020204" pitchFamily="34" charset="0"/>
              </a:rPr>
              <a:t> </a:t>
            </a:r>
            <a:r>
              <a:rPr lang="en-US" sz="1800" b="1" i="0" u="none" strike="noStrike" dirty="0">
                <a:solidFill>
                  <a:srgbClr val="000000"/>
                </a:solidFill>
                <a:effectLst/>
                <a:latin typeface="Arial" panose="020B0604020202020204" pitchFamily="34" charset="0"/>
              </a:rPr>
              <a:t> </a:t>
            </a:r>
            <a:r>
              <a:rPr lang="en-US" sz="1800" b="0" i="0" u="none" strike="noStrike" dirty="0">
                <a:solidFill>
                  <a:srgbClr val="000000"/>
                </a:solidFill>
                <a:effectLst/>
                <a:latin typeface="Arial" panose="020B0604020202020204" pitchFamily="34" charset="0"/>
              </a:rPr>
              <a:t>this will begin downloading the installer to your computer. </a:t>
            </a:r>
            <a:br>
              <a:rPr lang="en-US" sz="1800" b="0" i="0" u="none" strike="noStrike" dirty="0">
                <a:solidFill>
                  <a:srgbClr val="000000"/>
                </a:solidFill>
                <a:effectLst/>
                <a:latin typeface="Arial" panose="020B0604020202020204" pitchFamily="34" charset="0"/>
              </a:rPr>
            </a:b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0482" name="Picture 2">
            <a:extLst>
              <a:ext uri="{FF2B5EF4-FFF2-40B4-BE49-F238E27FC236}">
                <a16:creationId xmlns:a16="http://schemas.microsoft.com/office/drawing/2014/main" id="{734A9A35-35A3-805F-DDFC-4F907FB6B4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242" y="3294384"/>
            <a:ext cx="5287815" cy="3329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029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92500" lnSpcReduction="20000"/>
          </a:bodyPr>
          <a:lstStyle/>
          <a:p>
            <a:pPr marL="0" indent="0">
              <a:buNone/>
            </a:pPr>
            <a:r>
              <a:rPr lang="en-US" sz="1800" b="0" i="0" u="none" strike="noStrike" dirty="0">
                <a:solidFill>
                  <a:srgbClr val="000000"/>
                </a:solidFill>
                <a:effectLst/>
                <a:latin typeface="Arial" panose="020B0604020202020204" pitchFamily="34" charset="0"/>
              </a:rPr>
              <a:t>After downloading the installer, locate the file. This will likely be in your downloads folder or you can open it from your internet browser.</a:t>
            </a:r>
            <a:br>
              <a:rPr lang="en-US" sz="1800" b="0" i="0" u="none" strike="noStrike" dirty="0">
                <a:solidFill>
                  <a:srgbClr val="000000"/>
                </a:solidFill>
                <a:effectLst/>
                <a:latin typeface="Arial" panose="020B0604020202020204" pitchFamily="34" charset="0"/>
              </a:rPr>
            </a:b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46437"/>
            <a:ext cx="775995" cy="365125"/>
          </a:xfrm>
        </p:spPr>
        <p:txBody>
          <a:bodyPr>
            <a:normAutofit lnSpcReduction="10000"/>
          </a:bodyPr>
          <a:lstStyle/>
          <a:p>
            <a:r>
              <a:rPr lang="en-US" dirty="0"/>
              <a:t>0.4</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3245787"/>
            <a:ext cx="6538911" cy="1892300"/>
          </a:xfrm>
        </p:spPr>
        <p:txBody>
          <a:bodyPr/>
          <a:lstStyle/>
          <a:p>
            <a:pPr marL="0" indent="0">
              <a:buNone/>
            </a:pPr>
            <a:r>
              <a:rPr lang="en-US" sz="1800" b="0" i="0" u="none" strike="noStrike" dirty="0">
                <a:solidFill>
                  <a:srgbClr val="000000"/>
                </a:solidFill>
                <a:effectLst/>
                <a:latin typeface="Arial" panose="020B0604020202020204" pitchFamily="34" charset="0"/>
              </a:rPr>
              <a:t>Open Installer by right clicking and selecting the “Open” or “Install” Option</a:t>
            </a:r>
            <a:br>
              <a:rPr lang="en-US" sz="1800" b="0" i="0" u="none" strike="noStrike" dirty="0">
                <a:solidFill>
                  <a:srgbClr val="000000"/>
                </a:solidFill>
                <a:effectLst/>
                <a:latin typeface="Arial" panose="020B0604020202020204" pitchFamily="34" charset="0"/>
              </a:rPr>
            </a:b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1506" name="Picture 2">
            <a:extLst>
              <a:ext uri="{FF2B5EF4-FFF2-40B4-BE49-F238E27FC236}">
                <a16:creationId xmlns:a16="http://schemas.microsoft.com/office/drawing/2014/main" id="{58900AF5-AC19-9C81-CD5F-4C39FB0015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6037" y="1855723"/>
            <a:ext cx="6235813" cy="1315136"/>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B5D31EE7-BB32-58F5-6939-E33A8FB9A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037" y="4005054"/>
            <a:ext cx="4993540" cy="2540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548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6631C-B14E-1A9E-0CA2-B3AA25A63BB4}"/>
              </a:ext>
            </a:extLst>
          </p:cNvPr>
          <p:cNvSpPr>
            <a:spLocks noGrp="1"/>
          </p:cNvSpPr>
          <p:nvPr>
            <p:ph type="body" sz="quarter" idx="13"/>
          </p:nvPr>
        </p:nvSpPr>
        <p:spPr>
          <a:xfrm>
            <a:off x="702163" y="2054529"/>
            <a:ext cx="775995" cy="365125"/>
          </a:xfrm>
        </p:spPr>
        <p:txBody>
          <a:bodyPr>
            <a:normAutofit lnSpcReduction="10000"/>
          </a:bodyPr>
          <a:lstStyle/>
          <a:p>
            <a:r>
              <a:rPr lang="en-US" dirty="0"/>
              <a:t>0.1</a:t>
            </a:r>
          </a:p>
        </p:txBody>
      </p:sp>
      <p:sp>
        <p:nvSpPr>
          <p:cNvPr id="3" name="Text Placeholder 2">
            <a:extLst>
              <a:ext uri="{FF2B5EF4-FFF2-40B4-BE49-F238E27FC236}">
                <a16:creationId xmlns:a16="http://schemas.microsoft.com/office/drawing/2014/main" id="{D03283A8-5E87-3A6A-7973-F77ACB36CBA4}"/>
              </a:ext>
            </a:extLst>
          </p:cNvPr>
          <p:cNvSpPr>
            <a:spLocks noGrp="1"/>
          </p:cNvSpPr>
          <p:nvPr>
            <p:ph type="body" sz="quarter" idx="14"/>
          </p:nvPr>
        </p:nvSpPr>
        <p:spPr>
          <a:xfrm>
            <a:off x="1348581" y="2780865"/>
            <a:ext cx="6007100" cy="365125"/>
          </a:xfrm>
        </p:spPr>
        <p:txBody>
          <a:bodyPr/>
          <a:lstStyle/>
          <a:p>
            <a:pPr marL="0" indent="0" rtl="0" fontAlgn="base">
              <a:spcBef>
                <a:spcPts val="640"/>
              </a:spcBef>
              <a:spcAft>
                <a:spcPts val="0"/>
              </a:spcAft>
              <a:buNone/>
            </a:pPr>
            <a:r>
              <a:rPr lang="en-US" sz="1800" b="0" i="0" u="none" strike="noStrike" dirty="0">
                <a:solidFill>
                  <a:srgbClr val="000000"/>
                </a:solidFill>
                <a:effectLst/>
                <a:latin typeface="Arial" panose="020B0604020202020204" pitchFamily="34" charset="0"/>
              </a:rPr>
              <a:t>Connect extension header to Raspberry Pi GPIO Port</a:t>
            </a:r>
          </a:p>
          <a:p>
            <a:pPr marL="0" indent="0">
              <a:buNone/>
            </a:pPr>
            <a:endParaRPr lang="en-US" dirty="0"/>
          </a:p>
        </p:txBody>
      </p:sp>
      <p:sp>
        <p:nvSpPr>
          <p:cNvPr id="8" name="Text Placeholder 7">
            <a:extLst>
              <a:ext uri="{FF2B5EF4-FFF2-40B4-BE49-F238E27FC236}">
                <a16:creationId xmlns:a16="http://schemas.microsoft.com/office/drawing/2014/main" id="{B73E695A-BE65-6B5B-0C2E-2F278C13D662}"/>
              </a:ext>
            </a:extLst>
          </p:cNvPr>
          <p:cNvSpPr>
            <a:spLocks noGrp="1"/>
          </p:cNvSpPr>
          <p:nvPr>
            <p:ph type="body" sz="quarter" idx="19"/>
          </p:nvPr>
        </p:nvSpPr>
        <p:spPr/>
        <p:txBody>
          <a:bodyPr>
            <a:normAutofit/>
          </a:bodyPr>
          <a:lstStyle/>
          <a:p>
            <a:r>
              <a:rPr lang="en-US" dirty="0"/>
              <a:t>Physical Assembly</a:t>
            </a:r>
          </a:p>
        </p:txBody>
      </p:sp>
      <p:sp>
        <p:nvSpPr>
          <p:cNvPr id="11" name="TextBox 10">
            <a:extLst>
              <a:ext uri="{FF2B5EF4-FFF2-40B4-BE49-F238E27FC236}">
                <a16:creationId xmlns:a16="http://schemas.microsoft.com/office/drawing/2014/main" id="{605602EF-A49B-DB43-8272-27BAC5049443}"/>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12290" name="Picture 2">
            <a:extLst>
              <a:ext uri="{FF2B5EF4-FFF2-40B4-BE49-F238E27FC236}">
                <a16:creationId xmlns:a16="http://schemas.microsoft.com/office/drawing/2014/main" id="{93FA014D-1A03-71B3-979A-8CBBCDEF9E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47" t="3277" r="11927" b="3150"/>
          <a:stretch/>
        </p:blipFill>
        <p:spPr bwMode="auto">
          <a:xfrm>
            <a:off x="8450717" y="858662"/>
            <a:ext cx="3741283" cy="518290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1">
            <a:extLst>
              <a:ext uri="{FF2B5EF4-FFF2-40B4-BE49-F238E27FC236}">
                <a16:creationId xmlns:a16="http://schemas.microsoft.com/office/drawing/2014/main" id="{1944B686-699F-0958-1305-E302BA672B3F}"/>
              </a:ext>
            </a:extLst>
          </p:cNvPr>
          <p:cNvSpPr txBox="1">
            <a:spLocks/>
          </p:cNvSpPr>
          <p:nvPr/>
        </p:nvSpPr>
        <p:spPr>
          <a:xfrm>
            <a:off x="702162" y="2747411"/>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0.2</a:t>
            </a:r>
          </a:p>
        </p:txBody>
      </p:sp>
      <p:sp>
        <p:nvSpPr>
          <p:cNvPr id="5" name="Text Placeholder 1">
            <a:extLst>
              <a:ext uri="{FF2B5EF4-FFF2-40B4-BE49-F238E27FC236}">
                <a16:creationId xmlns:a16="http://schemas.microsoft.com/office/drawing/2014/main" id="{6E4B567B-518C-B4CB-369C-48DBC1E07E0C}"/>
              </a:ext>
            </a:extLst>
          </p:cNvPr>
          <p:cNvSpPr txBox="1">
            <a:spLocks/>
          </p:cNvSpPr>
          <p:nvPr/>
        </p:nvSpPr>
        <p:spPr>
          <a:xfrm>
            <a:off x="702161" y="337061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0.3</a:t>
            </a:r>
          </a:p>
        </p:txBody>
      </p:sp>
      <p:sp>
        <p:nvSpPr>
          <p:cNvPr id="6" name="Text Placeholder 1">
            <a:extLst>
              <a:ext uri="{FF2B5EF4-FFF2-40B4-BE49-F238E27FC236}">
                <a16:creationId xmlns:a16="http://schemas.microsoft.com/office/drawing/2014/main" id="{42B1443F-FA2B-157E-2E92-F34EADE4B365}"/>
              </a:ext>
            </a:extLst>
          </p:cNvPr>
          <p:cNvSpPr txBox="1">
            <a:spLocks/>
          </p:cNvSpPr>
          <p:nvPr/>
        </p:nvSpPr>
        <p:spPr>
          <a:xfrm>
            <a:off x="702160" y="405953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0.4</a:t>
            </a:r>
          </a:p>
        </p:txBody>
      </p:sp>
      <p:sp>
        <p:nvSpPr>
          <p:cNvPr id="7" name="Text Placeholder 2">
            <a:extLst>
              <a:ext uri="{FF2B5EF4-FFF2-40B4-BE49-F238E27FC236}">
                <a16:creationId xmlns:a16="http://schemas.microsoft.com/office/drawing/2014/main" id="{0A268917-3317-34CE-5883-099FBE7797D4}"/>
              </a:ext>
            </a:extLst>
          </p:cNvPr>
          <p:cNvSpPr txBox="1">
            <a:spLocks/>
          </p:cNvSpPr>
          <p:nvPr/>
        </p:nvSpPr>
        <p:spPr>
          <a:xfrm>
            <a:off x="1348581" y="2075196"/>
            <a:ext cx="6007100"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ts val="640"/>
              </a:spcBef>
              <a:buNone/>
            </a:pPr>
            <a:r>
              <a:rPr lang="en-US" sz="1800" dirty="0">
                <a:solidFill>
                  <a:srgbClr val="000000"/>
                </a:solidFill>
                <a:latin typeface="Arial" panose="020B0604020202020204" pitchFamily="34" charset="0"/>
              </a:rPr>
              <a:t>Install Spacers to the top of the Raspberry Pi</a:t>
            </a:r>
          </a:p>
          <a:p>
            <a:pPr marL="0" indent="0">
              <a:buFont typeface="Arial" panose="020B0604020202020204" pitchFamily="34" charset="0"/>
              <a:buNone/>
            </a:pPr>
            <a:endParaRPr lang="en-US" dirty="0"/>
          </a:p>
        </p:txBody>
      </p:sp>
      <p:sp>
        <p:nvSpPr>
          <p:cNvPr id="9" name="Text Placeholder 2">
            <a:extLst>
              <a:ext uri="{FF2B5EF4-FFF2-40B4-BE49-F238E27FC236}">
                <a16:creationId xmlns:a16="http://schemas.microsoft.com/office/drawing/2014/main" id="{11138222-28E3-F268-ED8F-3F5C007F9DEA}"/>
              </a:ext>
            </a:extLst>
          </p:cNvPr>
          <p:cNvSpPr txBox="1">
            <a:spLocks/>
          </p:cNvSpPr>
          <p:nvPr/>
        </p:nvSpPr>
        <p:spPr>
          <a:xfrm>
            <a:off x="1348581" y="3411386"/>
            <a:ext cx="6007100" cy="4184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ts val="640"/>
              </a:spcBef>
              <a:buNone/>
            </a:pPr>
            <a:r>
              <a:rPr lang="en-US" sz="1800" dirty="0">
                <a:solidFill>
                  <a:srgbClr val="000000"/>
                </a:solidFill>
                <a:latin typeface="Arial" panose="020B0604020202020204" pitchFamily="34" charset="0"/>
              </a:rPr>
              <a:t>Attach NAVIO2 To Extension Header</a:t>
            </a:r>
          </a:p>
        </p:txBody>
      </p:sp>
      <p:sp>
        <p:nvSpPr>
          <p:cNvPr id="10" name="Text Placeholder 2">
            <a:extLst>
              <a:ext uri="{FF2B5EF4-FFF2-40B4-BE49-F238E27FC236}">
                <a16:creationId xmlns:a16="http://schemas.microsoft.com/office/drawing/2014/main" id="{1D93927E-8835-9ADB-952B-B6DA78C1C8D3}"/>
              </a:ext>
            </a:extLst>
          </p:cNvPr>
          <p:cNvSpPr txBox="1">
            <a:spLocks/>
          </p:cNvSpPr>
          <p:nvPr/>
        </p:nvSpPr>
        <p:spPr>
          <a:xfrm>
            <a:off x="1348581" y="4059533"/>
            <a:ext cx="6007100" cy="36512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base">
              <a:spcBef>
                <a:spcPts val="640"/>
              </a:spcBef>
              <a:buNone/>
            </a:pPr>
            <a:r>
              <a:rPr lang="en-US" sz="1800" dirty="0">
                <a:solidFill>
                  <a:srgbClr val="000000"/>
                </a:solidFill>
                <a:latin typeface="Arial" panose="020B0604020202020204" pitchFamily="34" charset="0"/>
              </a:rPr>
              <a:t>Install Screws to spacers</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1763446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4481511" cy="1126977"/>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will create a new program that will appear, follow these instructions</a:t>
            </a:r>
            <a:br>
              <a:rPr lang="en-US" sz="1800" b="0" i="0" u="none" strike="noStrike" dirty="0">
                <a:solidFill>
                  <a:srgbClr val="000000"/>
                </a:solidFill>
                <a:effectLst/>
                <a:latin typeface="Arial" panose="020B0604020202020204" pitchFamily="34" charset="0"/>
              </a:rPr>
            </a:b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46437"/>
            <a:ext cx="775995" cy="365125"/>
          </a:xfrm>
        </p:spPr>
        <p:txBody>
          <a:bodyPr>
            <a:normAutofit lnSpcReduction="10000"/>
          </a:bodyPr>
          <a:lstStyle/>
          <a:p>
            <a:r>
              <a:rPr lang="en-US" dirty="0"/>
              <a:t>0.6</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3245786"/>
            <a:ext cx="3648075" cy="2153527"/>
          </a:xfrm>
        </p:spPr>
        <p:txBody>
          <a:bodyPr/>
          <a:lstStyle/>
          <a:p>
            <a:pPr marL="0" indent="0">
              <a:buNone/>
            </a:pPr>
            <a:r>
              <a:rPr lang="en-US" sz="1800" b="0" i="0" u="none" strike="noStrike" dirty="0">
                <a:solidFill>
                  <a:srgbClr val="000000"/>
                </a:solidFill>
                <a:effectLst/>
                <a:latin typeface="Arial" panose="020B0604020202020204" pitchFamily="34" charset="0"/>
              </a:rPr>
              <a:t>Press Next, then read the terms of agreement, agree to it, then select next</a:t>
            </a:r>
            <a:br>
              <a:rPr lang="en-US" sz="1800" b="0" i="0" u="none" strike="noStrike" dirty="0">
                <a:solidFill>
                  <a:srgbClr val="000000"/>
                </a:solidFill>
                <a:effectLst/>
                <a:latin typeface="Arial" panose="020B0604020202020204" pitchFamily="34" charset="0"/>
              </a:rPr>
            </a:b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2530" name="Picture 2">
            <a:extLst>
              <a:ext uri="{FF2B5EF4-FFF2-40B4-BE49-F238E27FC236}">
                <a16:creationId xmlns:a16="http://schemas.microsoft.com/office/drawing/2014/main" id="{BA7B9300-EC40-662F-42CF-EEC415EC02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5810" y="858662"/>
            <a:ext cx="3855121" cy="3006779"/>
          </a:xfrm>
          <a:prstGeom prst="rect">
            <a:avLst/>
          </a:prstGeom>
          <a:noFill/>
          <a:extLst>
            <a:ext uri="{909E8E84-426E-40DD-AFC4-6F175D3DCCD1}">
              <a14:hiddenFill xmlns:a14="http://schemas.microsoft.com/office/drawing/2010/main">
                <a:solidFill>
                  <a:srgbClr val="FFFFFF"/>
                </a:solidFill>
              </a14:hiddenFill>
            </a:ext>
          </a:extLst>
        </p:spPr>
      </p:pic>
      <p:pic>
        <p:nvPicPr>
          <p:cNvPr id="22532" name="Picture 4">
            <a:extLst>
              <a:ext uri="{FF2B5EF4-FFF2-40B4-BE49-F238E27FC236}">
                <a16:creationId xmlns:a16="http://schemas.microsoft.com/office/drawing/2014/main" id="{902CB582-1A79-6511-ABA1-49A4520FF5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5810" y="3843456"/>
            <a:ext cx="3838655" cy="3006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086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a:xfrm>
            <a:off x="572587" y="1039280"/>
            <a:ext cx="775995" cy="365125"/>
          </a:xfrm>
        </p:spPr>
        <p:txBody>
          <a:bodyPr>
            <a:normAutofit lnSpcReduction="10000"/>
          </a:bodyPr>
          <a:lstStyle/>
          <a:p>
            <a:r>
              <a:rPr lang="en-US" dirty="0"/>
              <a:t>0.7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145540" cy="1050777"/>
          </a:xfrm>
        </p:spPr>
        <p:txBody>
          <a:bodyPr>
            <a:normAutofit fontScale="92500" lnSpcReduction="10000"/>
          </a:bodyPr>
          <a:lstStyle/>
          <a:p>
            <a:pPr marL="0" indent="0">
              <a:buNone/>
            </a:pPr>
            <a:r>
              <a:rPr lang="en-US" sz="1800" b="0" i="0" u="none" strike="noStrike" dirty="0">
                <a:solidFill>
                  <a:srgbClr val="000000"/>
                </a:solidFill>
                <a:effectLst/>
                <a:latin typeface="Arial" panose="020B0604020202020204" pitchFamily="34" charset="0"/>
              </a:rPr>
              <a:t>Select where you want to install Mission Planner on your computer or leave it at the default location selected. Then press “Next”</a:t>
            </a:r>
            <a:br>
              <a:rPr lang="en-US" sz="1800" b="0" i="0" u="none" strike="noStrike" dirty="0">
                <a:solidFill>
                  <a:srgbClr val="000000"/>
                </a:solidFill>
                <a:effectLst/>
                <a:latin typeface="Arial" panose="020B0604020202020204" pitchFamily="34" charset="0"/>
              </a:rPr>
            </a:b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46437"/>
            <a:ext cx="775995" cy="365125"/>
          </a:xfrm>
        </p:spPr>
        <p:txBody>
          <a:bodyPr>
            <a:normAutofit lnSpcReduction="10000"/>
          </a:bodyPr>
          <a:lstStyle/>
          <a:p>
            <a:r>
              <a:rPr lang="en-US" dirty="0"/>
              <a:t>0.8</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3245787"/>
            <a:ext cx="5203441" cy="1826956"/>
          </a:xfrm>
        </p:spPr>
        <p:txBody>
          <a:bodyPr/>
          <a:lstStyle/>
          <a:p>
            <a:pPr marL="0" indent="0">
              <a:buNone/>
            </a:pPr>
            <a:r>
              <a:rPr lang="en-US" sz="1800" b="0" i="0" u="none" strike="noStrike" dirty="0">
                <a:solidFill>
                  <a:srgbClr val="000000"/>
                </a:solidFill>
                <a:effectLst/>
                <a:latin typeface="Arial" panose="020B0604020202020204" pitchFamily="34" charset="0"/>
              </a:rPr>
              <a:t>Confirm starting the installation by pressing “Install”</a:t>
            </a:r>
            <a:br>
              <a:rPr lang="en-US" sz="1800" b="0" i="0" u="none" strike="noStrike" dirty="0">
                <a:solidFill>
                  <a:srgbClr val="000000"/>
                </a:solidFill>
                <a:effectLst/>
                <a:latin typeface="Arial" panose="020B0604020202020204" pitchFamily="34" charset="0"/>
              </a:rPr>
            </a:b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3554" name="Picture 2">
            <a:extLst>
              <a:ext uri="{FF2B5EF4-FFF2-40B4-BE49-F238E27FC236}">
                <a16:creationId xmlns:a16="http://schemas.microsoft.com/office/drawing/2014/main" id="{F12F4183-F84A-7507-7A54-F7EB2BA7C1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4687" y="858662"/>
            <a:ext cx="3715360" cy="291701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a:extLst>
              <a:ext uri="{FF2B5EF4-FFF2-40B4-BE49-F238E27FC236}">
                <a16:creationId xmlns:a16="http://schemas.microsoft.com/office/drawing/2014/main" id="{74128E0D-5E42-BE21-139B-1E29E95824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4688" y="3938726"/>
            <a:ext cx="3715360" cy="2911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66958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0.9</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606864" cy="1333806"/>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will begin an installation that will finish when the status bar is filled. You might have another bar pop up asking for permission to install, allow the program permission for the installation to continue.</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46437"/>
            <a:ext cx="775995" cy="365125"/>
          </a:xfrm>
        </p:spPr>
        <p:txBody>
          <a:bodyPr>
            <a:normAutofit lnSpcReduction="10000"/>
          </a:bodyPr>
          <a:lstStyle/>
          <a:p>
            <a:r>
              <a:rPr lang="en-US" dirty="0"/>
              <a:t>0.10</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3245787"/>
            <a:ext cx="5664765" cy="1637879"/>
          </a:xfrm>
        </p:spPr>
        <p:txBody>
          <a:bodyPr/>
          <a:lstStyle/>
          <a:p>
            <a:pPr marL="0" indent="0">
              <a:buNone/>
            </a:pPr>
            <a:r>
              <a:rPr lang="en-US" sz="1800" b="0" i="0" u="none" strike="noStrike" dirty="0">
                <a:solidFill>
                  <a:srgbClr val="000000"/>
                </a:solidFill>
                <a:effectLst/>
                <a:latin typeface="Arial" panose="020B0604020202020204" pitchFamily="34" charset="0"/>
              </a:rPr>
              <a:t>During the installation, some extra command consoles will open and close. This is normal. Additionally, you will get an installer for required drivers. These are required for interfacing with some telemetry components. </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4578" name="Picture 2">
            <a:extLst>
              <a:ext uri="{FF2B5EF4-FFF2-40B4-BE49-F238E27FC236}">
                <a16:creationId xmlns:a16="http://schemas.microsoft.com/office/drawing/2014/main" id="{B1C392D7-E939-40D1-191D-FA347CEE4E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7260" y="858662"/>
            <a:ext cx="3819525" cy="2960132"/>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E3CFCEE8-2A80-EC73-95EB-74EDF3FA3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7260" y="3895725"/>
            <a:ext cx="3819525" cy="2962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51620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721306" cy="108343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will begin additional installations. You will note that the Mission Planner installation will not finish until you install these Device Drivers.</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46437"/>
            <a:ext cx="775995" cy="365125"/>
          </a:xfrm>
        </p:spPr>
        <p:txBody>
          <a:bodyPr>
            <a:normAutofit lnSpcReduction="10000"/>
          </a:bodyPr>
          <a:lstStyle/>
          <a:p>
            <a:r>
              <a:rPr lang="en-US" dirty="0"/>
              <a:t>0.12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3245787"/>
            <a:ext cx="5779207" cy="1489500"/>
          </a:xfrm>
        </p:spPr>
        <p:txBody>
          <a:bodyPr/>
          <a:lstStyle/>
          <a:p>
            <a:pPr marL="0" indent="0">
              <a:buNone/>
            </a:pPr>
            <a:r>
              <a:rPr lang="en-US" sz="1800" b="0" i="0" u="none" strike="noStrike" dirty="0">
                <a:solidFill>
                  <a:srgbClr val="000000"/>
                </a:solidFill>
                <a:effectLst/>
                <a:latin typeface="Arial" panose="020B0604020202020204" pitchFamily="34" charset="0"/>
              </a:rPr>
              <a:t>Once it is finished you will see the following screen. Press “finish” to close the document and the Mission Planner installation will resume progress.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6626" name="Picture 2">
            <a:extLst>
              <a:ext uri="{FF2B5EF4-FFF2-40B4-BE49-F238E27FC236}">
                <a16:creationId xmlns:a16="http://schemas.microsoft.com/office/drawing/2014/main" id="{C87B2004-41B5-59D0-CF20-816A1BB5CC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3800" y="858662"/>
            <a:ext cx="3717472" cy="2898858"/>
          </a:xfrm>
          <a:prstGeom prst="rect">
            <a:avLst/>
          </a:prstGeom>
          <a:noFill/>
          <a:extLst>
            <a:ext uri="{909E8E84-426E-40DD-AFC4-6F175D3DCCD1}">
              <a14:hiddenFill xmlns:a14="http://schemas.microsoft.com/office/drawing/2010/main">
                <a:solidFill>
                  <a:srgbClr val="FFFFFF"/>
                </a:solidFill>
              </a14:hiddenFill>
            </a:ext>
          </a:extLst>
        </p:spPr>
      </p:pic>
      <p:pic>
        <p:nvPicPr>
          <p:cNvPr id="26628" name="Picture 4">
            <a:extLst>
              <a:ext uri="{FF2B5EF4-FFF2-40B4-BE49-F238E27FC236}">
                <a16:creationId xmlns:a16="http://schemas.microsoft.com/office/drawing/2014/main" id="{4DFD58DE-AE10-0575-8D56-3C3FE51F3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7472" y="3943350"/>
            <a:ext cx="3733800" cy="2914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577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Once Mission Planner is finished you can click “finish” and have Mission Planner open after closing the setup wizard, or you can manually open it.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Mission Planner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5602" name="Picture 2">
            <a:extLst>
              <a:ext uri="{FF2B5EF4-FFF2-40B4-BE49-F238E27FC236}">
                <a16:creationId xmlns:a16="http://schemas.microsoft.com/office/drawing/2014/main" id="{C8607BC9-FAF6-4FF9-9E2F-59147CEA91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5284" y="2591531"/>
            <a:ext cx="4421431" cy="346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297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79"/>
            <a:ext cx="5308825" cy="2493147"/>
          </a:xfrm>
        </p:spPr>
        <p:txBody>
          <a:bodyPr>
            <a:normAutofit fontScale="92500" lnSpcReduction="20000"/>
          </a:bodyPr>
          <a:lstStyle/>
          <a:p>
            <a:pPr marL="0" indent="0">
              <a:buNone/>
            </a:pPr>
            <a:r>
              <a:rPr lang="en-US" sz="1800" b="0" i="0" u="none" strike="noStrike" dirty="0">
                <a:solidFill>
                  <a:srgbClr val="000000"/>
                </a:solidFill>
                <a:effectLst/>
                <a:latin typeface="Arial" panose="020B0604020202020204" pitchFamily="34" charset="0"/>
              </a:rPr>
              <a:t>If you find your system does not find your Telemetry Radio when plugged in, you may need to install additional drivers. Please navigate to the following link: </a:t>
            </a:r>
            <a:r>
              <a:rPr lang="en-US" sz="1800" b="0" i="0" u="sng" strike="noStrike" dirty="0">
                <a:solidFill>
                  <a:srgbClr val="1155CC"/>
                </a:solidFill>
                <a:effectLst/>
                <a:latin typeface="Arial" panose="020B0604020202020204" pitchFamily="34" charset="0"/>
                <a:hlinkClick r:id="rId2"/>
              </a:rPr>
              <a:t>https://ftdichip.com/drivers/vcp-drivers/</a:t>
            </a:r>
            <a:r>
              <a:rPr lang="en-US" sz="1800" b="0" i="0" u="none" strike="noStrike" dirty="0">
                <a:solidFill>
                  <a:srgbClr val="000000"/>
                </a:solidFill>
                <a:effectLst/>
                <a:latin typeface="Arial" panose="020B0604020202020204" pitchFamily="34" charset="0"/>
              </a:rPr>
              <a:t> </a:t>
            </a:r>
          </a:p>
          <a:p>
            <a:pPr marL="0" indent="0">
              <a:buNone/>
            </a:pP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Scroll till you see your operating system. For the purposes of this guide, we are using a Windows 10 system. So we would use the Windows (Desktop) option. If you look to the right under “Comments” you will see a hyperlink labeled as </a:t>
            </a:r>
            <a:r>
              <a:rPr lang="en-US" sz="1800" b="1" i="0" u="none" strike="noStrike" dirty="0">
                <a:solidFill>
                  <a:srgbClr val="000000"/>
                </a:solidFill>
                <a:effectLst/>
                <a:latin typeface="Arial" panose="020B0604020202020204" pitchFamily="34" charset="0"/>
              </a:rPr>
              <a:t>setup executable</a:t>
            </a:r>
            <a:r>
              <a:rPr lang="en-US" sz="1800" b="0" i="0" u="none" strike="noStrike" dirty="0">
                <a:solidFill>
                  <a:srgbClr val="000000"/>
                </a:solidFill>
                <a:effectLst/>
                <a:latin typeface="Arial" panose="020B0604020202020204" pitchFamily="34" charset="0"/>
              </a:rPr>
              <a:t>. Click it to download the Zip file containing the driver. The file should appear in your downloads  folder.</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4281276"/>
            <a:ext cx="775995" cy="365125"/>
          </a:xfrm>
        </p:spPr>
        <p:txBody>
          <a:bodyPr>
            <a:normAutofit lnSpcReduction="10000"/>
          </a:bodyPr>
          <a:lstStyle/>
          <a:p>
            <a:r>
              <a:rPr lang="en-US" dirty="0"/>
              <a:t>0.15</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4281276"/>
            <a:ext cx="6538911" cy="591572"/>
          </a:xfrm>
        </p:spPr>
        <p:txBody>
          <a:bodyPr/>
          <a:lstStyle/>
          <a:p>
            <a:pPr marL="0" indent="0">
              <a:buNone/>
            </a:pPr>
            <a:r>
              <a:rPr lang="en-US" sz="1800" b="0" i="0" u="none" strike="noStrike" dirty="0">
                <a:solidFill>
                  <a:srgbClr val="000000"/>
                </a:solidFill>
                <a:effectLst/>
                <a:latin typeface="Arial" panose="020B0604020202020204" pitchFamily="34" charset="0"/>
              </a:rPr>
              <a:t>Unzip the file by right clicking on it and selecting “Extract All”</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a:xfrm>
            <a:off x="2021305" y="7765"/>
            <a:ext cx="7959601" cy="850897"/>
          </a:xfrm>
        </p:spPr>
        <p:txBody>
          <a:bodyPr>
            <a:normAutofit/>
          </a:bodyPr>
          <a:lstStyle/>
          <a:p>
            <a:r>
              <a:rPr lang="en-US" dirty="0"/>
              <a:t>Install Additional Drivers – FTDI Chips (cont.)</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7652" name="Picture 4">
            <a:extLst>
              <a:ext uri="{FF2B5EF4-FFF2-40B4-BE49-F238E27FC236}">
                <a16:creationId xmlns:a16="http://schemas.microsoft.com/office/drawing/2014/main" id="{B5BA3005-F3CB-3EDC-EA47-3278135B44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8231" y="1545396"/>
            <a:ext cx="5054118" cy="1480911"/>
          </a:xfrm>
          <a:prstGeom prst="rect">
            <a:avLst/>
          </a:prstGeom>
          <a:noFill/>
          <a:extLst>
            <a:ext uri="{909E8E84-426E-40DD-AFC4-6F175D3DCCD1}">
              <a14:hiddenFill xmlns:a14="http://schemas.microsoft.com/office/drawing/2010/main">
                <a:solidFill>
                  <a:srgbClr val="FFFFFF"/>
                </a:solidFill>
              </a14:hiddenFill>
            </a:ext>
          </a:extLst>
        </p:spPr>
      </p:pic>
      <p:pic>
        <p:nvPicPr>
          <p:cNvPr id="27654" name="Picture 6">
            <a:extLst>
              <a:ext uri="{FF2B5EF4-FFF2-40B4-BE49-F238E27FC236}">
                <a16:creationId xmlns:a16="http://schemas.microsoft.com/office/drawing/2014/main" id="{83F76EB2-4B00-1717-D62A-9D554477D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0339" y="3714990"/>
            <a:ext cx="7034922" cy="383723"/>
          </a:xfrm>
          <a:prstGeom prst="rect">
            <a:avLst/>
          </a:prstGeom>
          <a:noFill/>
          <a:extLst>
            <a:ext uri="{909E8E84-426E-40DD-AFC4-6F175D3DCCD1}">
              <a14:hiddenFill xmlns:a14="http://schemas.microsoft.com/office/drawing/2010/main">
                <a:solidFill>
                  <a:srgbClr val="FFFFFF"/>
                </a:solidFill>
              </a14:hiddenFill>
            </a:ext>
          </a:extLst>
        </p:spPr>
      </p:pic>
      <p:pic>
        <p:nvPicPr>
          <p:cNvPr id="27656" name="Picture 8">
            <a:extLst>
              <a:ext uri="{FF2B5EF4-FFF2-40B4-BE49-F238E27FC236}">
                <a16:creationId xmlns:a16="http://schemas.microsoft.com/office/drawing/2014/main" id="{68B4735E-12D3-5B18-C1B9-A44151DACA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0690" y="4646401"/>
            <a:ext cx="4970619" cy="1892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961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0.16</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232625" cy="131203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Select the location, or leave the default location of where you want the extracted file to go. Then press “Extract”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454689" y="3558659"/>
            <a:ext cx="775995" cy="365125"/>
          </a:xfrm>
        </p:spPr>
        <p:txBody>
          <a:bodyPr>
            <a:normAutofit lnSpcReduction="10000"/>
          </a:bodyPr>
          <a:lstStyle/>
          <a:p>
            <a:r>
              <a:rPr lang="en-US" dirty="0"/>
              <a:t>0.17</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271299" y="3558659"/>
            <a:ext cx="6033015" cy="1416112"/>
          </a:xfrm>
        </p:spPr>
        <p:txBody>
          <a:bodyPr/>
          <a:lstStyle/>
          <a:p>
            <a:pPr marL="0" indent="0">
              <a:buNone/>
            </a:pPr>
            <a:r>
              <a:rPr lang="en-US" sz="1800" b="0" i="0" u="none" strike="noStrike" dirty="0">
                <a:solidFill>
                  <a:srgbClr val="000000"/>
                </a:solidFill>
                <a:effectLst/>
                <a:latin typeface="Arial" panose="020B0604020202020204" pitchFamily="34" charset="0"/>
              </a:rPr>
              <a:t>Once it is finished extracting, you should see a new file folder where you selected the extracted files to be sent.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Additional Drivers – FTDI Chips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31746" name="Picture 2">
            <a:extLst>
              <a:ext uri="{FF2B5EF4-FFF2-40B4-BE49-F238E27FC236}">
                <a16:creationId xmlns:a16="http://schemas.microsoft.com/office/drawing/2014/main" id="{A510FC56-9271-E3E8-7F28-5EF9F13BAF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78" y="858661"/>
            <a:ext cx="4936748" cy="3669795"/>
          </a:xfrm>
          <a:prstGeom prst="rect">
            <a:avLst/>
          </a:prstGeom>
          <a:noFill/>
          <a:extLst>
            <a:ext uri="{909E8E84-426E-40DD-AFC4-6F175D3DCCD1}">
              <a14:hiddenFill xmlns:a14="http://schemas.microsoft.com/office/drawing/2010/main">
                <a:solidFill>
                  <a:srgbClr val="FFFFFF"/>
                </a:solidFill>
              </a14:hiddenFill>
            </a:ext>
          </a:extLst>
        </p:spPr>
      </p:pic>
      <p:pic>
        <p:nvPicPr>
          <p:cNvPr id="31748" name="Picture 4">
            <a:extLst>
              <a:ext uri="{FF2B5EF4-FFF2-40B4-BE49-F238E27FC236}">
                <a16:creationId xmlns:a16="http://schemas.microsoft.com/office/drawing/2014/main" id="{A02DDF7A-2DA7-A3F0-B458-D6B352E97E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4947" y="4693664"/>
            <a:ext cx="8313812" cy="111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007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0.18</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Open up the folder, there will be an application file, either double click, or right click and select open.</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0.19</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1892300"/>
          </a:xfrm>
        </p:spPr>
        <p:txBody>
          <a:bodyPr/>
          <a:lstStyle/>
          <a:p>
            <a:pPr marL="0" indent="0">
              <a:buNone/>
            </a:pPr>
            <a:r>
              <a:rPr lang="en-US" sz="1800" b="0" i="0" u="none" strike="noStrike" dirty="0">
                <a:solidFill>
                  <a:srgbClr val="000000"/>
                </a:solidFill>
                <a:effectLst/>
                <a:latin typeface="Arial" panose="020B0604020202020204" pitchFamily="34" charset="0"/>
              </a:rPr>
              <a:t>This will open the installer. Select “Extract”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Additional Drivers – FTDI Chips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30722" name="Picture 2">
            <a:extLst>
              <a:ext uri="{FF2B5EF4-FFF2-40B4-BE49-F238E27FC236}">
                <a16:creationId xmlns:a16="http://schemas.microsoft.com/office/drawing/2014/main" id="{DF9842F5-8651-7F29-AABA-30377CE6FD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2509"/>
          <a:stretch/>
        </p:blipFill>
        <p:spPr bwMode="auto">
          <a:xfrm>
            <a:off x="7698414" y="1039280"/>
            <a:ext cx="4210557" cy="1077040"/>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a:extLst>
              <a:ext uri="{FF2B5EF4-FFF2-40B4-BE49-F238E27FC236}">
                <a16:creationId xmlns:a16="http://schemas.microsoft.com/office/drawing/2014/main" id="{36C2A25C-7A1B-3712-8B61-BBC2E23971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3377" y="2879537"/>
            <a:ext cx="4805929" cy="3724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57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0.20</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will perform the driver extraction and then open up another window for the installer. Select “next”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3914178"/>
            <a:ext cx="775995" cy="365125"/>
          </a:xfrm>
        </p:spPr>
        <p:txBody>
          <a:bodyPr>
            <a:normAutofit lnSpcReduction="10000"/>
          </a:bodyPr>
          <a:lstStyle/>
          <a:p>
            <a:r>
              <a:rPr lang="en-US" dirty="0"/>
              <a:t>0.21</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3914178"/>
            <a:ext cx="5577590" cy="1128713"/>
          </a:xfrm>
        </p:spPr>
        <p:txBody>
          <a:bodyPr/>
          <a:lstStyle/>
          <a:p>
            <a:pPr marL="0" indent="0">
              <a:buNone/>
            </a:pPr>
            <a:r>
              <a:rPr lang="en-US" sz="1800" b="0" i="0" u="none" strike="noStrike" dirty="0">
                <a:solidFill>
                  <a:srgbClr val="000000"/>
                </a:solidFill>
                <a:effectLst/>
                <a:latin typeface="Arial" panose="020B0604020202020204" pitchFamily="34" charset="0"/>
              </a:rPr>
              <a:t>Read and Accept the license agreement and click “next”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Additional Drivers – FTDI Chips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9698" name="Picture 2">
            <a:extLst>
              <a:ext uri="{FF2B5EF4-FFF2-40B4-BE49-F238E27FC236}">
                <a16:creationId xmlns:a16="http://schemas.microsoft.com/office/drawing/2014/main" id="{10263F65-D5C3-C386-048A-9DEE091445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985" y="804862"/>
            <a:ext cx="3810000" cy="2990850"/>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C81D9992-1C6A-A227-2620-7C929C180D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7985" y="3914178"/>
            <a:ext cx="3810000" cy="2936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81948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0.22</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will perform the installation and once you are finished will bring you to a final window to show your drivers are ready to use. Select the “Finish” button.</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Install Additional Drivers – FTDI Chips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pic>
        <p:nvPicPr>
          <p:cNvPr id="28674" name="Picture 2">
            <a:extLst>
              <a:ext uri="{FF2B5EF4-FFF2-40B4-BE49-F238E27FC236}">
                <a16:creationId xmlns:a16="http://schemas.microsoft.com/office/drawing/2014/main" id="{04726A7E-9132-5441-288C-F24D7E746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4165" y="2337139"/>
            <a:ext cx="5263669" cy="4059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835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76631C-B14E-1A9E-0CA2-B3AA25A63BB4}"/>
              </a:ext>
            </a:extLst>
          </p:cNvPr>
          <p:cNvSpPr>
            <a:spLocks noGrp="1"/>
          </p:cNvSpPr>
          <p:nvPr>
            <p:ph type="body" sz="quarter" idx="13"/>
          </p:nvPr>
        </p:nvSpPr>
        <p:spPr/>
        <p:txBody>
          <a:bodyPr>
            <a:normAutofit lnSpcReduction="10000"/>
          </a:bodyPr>
          <a:lstStyle/>
          <a:p>
            <a:r>
              <a:rPr lang="en-US" dirty="0"/>
              <a:t>1.1</a:t>
            </a:r>
          </a:p>
        </p:txBody>
      </p:sp>
      <p:sp>
        <p:nvSpPr>
          <p:cNvPr id="3" name="Text Placeholder 2">
            <a:extLst>
              <a:ext uri="{FF2B5EF4-FFF2-40B4-BE49-F238E27FC236}">
                <a16:creationId xmlns:a16="http://schemas.microsoft.com/office/drawing/2014/main" id="{D03283A8-5E87-3A6A-7973-F77ACB36CBA4}"/>
              </a:ext>
            </a:extLst>
          </p:cNvPr>
          <p:cNvSpPr>
            <a:spLocks noGrp="1"/>
          </p:cNvSpPr>
          <p:nvPr>
            <p:ph type="body" sz="quarter" idx="14"/>
          </p:nvPr>
        </p:nvSpPr>
        <p:spPr/>
        <p:txBody>
          <a:bodyPr/>
          <a:lstStyle/>
          <a:p>
            <a:pPr marL="0" indent="0">
              <a:buNone/>
            </a:pPr>
            <a:r>
              <a:rPr lang="en-US" sz="1800" b="0" i="0" u="none" strike="noStrike" dirty="0">
                <a:solidFill>
                  <a:srgbClr val="000000"/>
                </a:solidFill>
                <a:effectLst/>
                <a:latin typeface="Arial" panose="020B0604020202020204" pitchFamily="34" charset="0"/>
              </a:rPr>
              <a:t>Balena Etcher is an open-source utility used to write system images to storage media such as a Flash Drive or SD Card. We will use this to place the operating system of our Raspberry Pi, called Raspbian, onto an SD card that can be inserted into the Pi.</a:t>
            </a:r>
            <a:endParaRPr lang="en-US" dirty="0"/>
          </a:p>
        </p:txBody>
      </p:sp>
      <p:sp>
        <p:nvSpPr>
          <p:cNvPr id="8" name="Text Placeholder 7">
            <a:extLst>
              <a:ext uri="{FF2B5EF4-FFF2-40B4-BE49-F238E27FC236}">
                <a16:creationId xmlns:a16="http://schemas.microsoft.com/office/drawing/2014/main" id="{B73E695A-BE65-6B5B-0C2E-2F278C13D662}"/>
              </a:ext>
            </a:extLst>
          </p:cNvPr>
          <p:cNvSpPr>
            <a:spLocks noGrp="1"/>
          </p:cNvSpPr>
          <p:nvPr>
            <p:ph type="body" sz="quarter" idx="19"/>
          </p:nvPr>
        </p:nvSpPr>
        <p:spPr/>
        <p:txBody>
          <a:bodyPr>
            <a:normAutofit fontScale="92500" lnSpcReduction="10000"/>
          </a:bodyPr>
          <a:lstStyle/>
          <a:p>
            <a:r>
              <a:rPr lang="en-US" dirty="0"/>
              <a:t>Download Essential Software – Balena Etcher</a:t>
            </a:r>
          </a:p>
        </p:txBody>
      </p:sp>
      <p:sp>
        <p:nvSpPr>
          <p:cNvPr id="11" name="TextBox 10">
            <a:extLst>
              <a:ext uri="{FF2B5EF4-FFF2-40B4-BE49-F238E27FC236}">
                <a16:creationId xmlns:a16="http://schemas.microsoft.com/office/drawing/2014/main" id="{605602EF-A49B-DB43-8272-27BAC5049443}"/>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13" name="Picture 12">
            <a:extLst>
              <a:ext uri="{FF2B5EF4-FFF2-40B4-BE49-F238E27FC236}">
                <a16:creationId xmlns:a16="http://schemas.microsoft.com/office/drawing/2014/main" id="{B9CF6E7E-05F4-D0C7-F4FA-CE6E4853F499}"/>
              </a:ext>
            </a:extLst>
          </p:cNvPr>
          <p:cNvPicPr>
            <a:picLocks noChangeAspect="1"/>
          </p:cNvPicPr>
          <p:nvPr/>
        </p:nvPicPr>
        <p:blipFill>
          <a:blip r:embed="rId2"/>
          <a:stretch>
            <a:fillRect/>
          </a:stretch>
        </p:blipFill>
        <p:spPr>
          <a:xfrm>
            <a:off x="1852190" y="2516317"/>
            <a:ext cx="7594990" cy="3784795"/>
          </a:xfrm>
          <a:prstGeom prst="rect">
            <a:avLst/>
          </a:prstGeom>
        </p:spPr>
      </p:pic>
    </p:spTree>
    <p:extLst>
      <p:ext uri="{BB962C8B-B14F-4D97-AF65-F5344CB8AC3E}">
        <p14:creationId xmlns:p14="http://schemas.microsoft.com/office/powerpoint/2010/main" val="33717868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92500" lnSpcReduction="10000"/>
          </a:bodyPr>
          <a:lstStyle/>
          <a:p>
            <a:pPr marL="0" indent="0">
              <a:buNone/>
            </a:pPr>
            <a:r>
              <a:rPr lang="en-US" sz="1800" b="0" i="0" u="none" strike="noStrike" dirty="0">
                <a:solidFill>
                  <a:srgbClr val="000000"/>
                </a:solidFill>
                <a:effectLst/>
                <a:latin typeface="Arial" panose="020B0604020202020204" pitchFamily="34" charset="0"/>
              </a:rPr>
              <a:t>Depending on your Telemetry Radio, there is a possibility that the Mission Planner installation </a:t>
            </a:r>
            <a:r>
              <a:rPr lang="en-US" sz="1800" dirty="0">
                <a:solidFill>
                  <a:srgbClr val="000000"/>
                </a:solidFill>
                <a:latin typeface="Arial" panose="020B0604020202020204" pitchFamily="34" charset="0"/>
              </a:rPr>
              <a:t>did not install the required drivers. So for our specific telemetry radios, we have found the drivers to be installed manually.</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37139"/>
            <a:ext cx="6538911" cy="365125"/>
          </a:xfrm>
        </p:spPr>
        <p:txBody>
          <a:bodyPr>
            <a:normAutofit/>
          </a:bodyPr>
          <a:lstStyle/>
          <a:p>
            <a:pPr marL="0" indent="0">
              <a:buNone/>
            </a:pPr>
            <a:r>
              <a:rPr lang="en-US" sz="1700" dirty="0">
                <a:latin typeface="Arial" panose="020B0604020202020204" pitchFamily="34" charset="0"/>
                <a:cs typeface="Arial" panose="020B0604020202020204" pitchFamily="34" charset="0"/>
              </a:rPr>
              <a:t>Open Mission Planner</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3307448"/>
            <a:ext cx="6727372" cy="729344"/>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0000"/>
                </a:solidFill>
                <a:latin typeface="Arial" panose="020B0604020202020204" pitchFamily="34" charset="0"/>
              </a:rPr>
              <a:t>Plug one of your telemetry radios into your computer. For the sake of this tutorial we will be doing one radio at a time, however you are able to configure both radios at the same time</a:t>
            </a:r>
          </a:p>
          <a:p>
            <a:pPr marL="0" indent="0">
              <a:buFont typeface="Arial" panose="020B0604020202020204" pitchFamily="34" charset="0"/>
              <a:buNone/>
            </a:pPr>
            <a:endParaRPr lang="en-US" dirty="0"/>
          </a:p>
        </p:txBody>
      </p:sp>
      <p:pic>
        <p:nvPicPr>
          <p:cNvPr id="7" name="Picture 6">
            <a:extLst>
              <a:ext uri="{FF2B5EF4-FFF2-40B4-BE49-F238E27FC236}">
                <a16:creationId xmlns:a16="http://schemas.microsoft.com/office/drawing/2014/main" id="{3F320683-53C2-BDD3-34EC-54994FBCF750}"/>
              </a:ext>
            </a:extLst>
          </p:cNvPr>
          <p:cNvPicPr>
            <a:picLocks noChangeAspect="1"/>
          </p:cNvPicPr>
          <p:nvPr/>
        </p:nvPicPr>
        <p:blipFill>
          <a:blip r:embed="rId2"/>
          <a:stretch>
            <a:fillRect/>
          </a:stretch>
        </p:blipFill>
        <p:spPr>
          <a:xfrm>
            <a:off x="4757021" y="1790845"/>
            <a:ext cx="5228121" cy="1396904"/>
          </a:xfrm>
          <a:prstGeom prst="rect">
            <a:avLst/>
          </a:prstGeom>
        </p:spPr>
      </p:pic>
    </p:spTree>
    <p:extLst>
      <p:ext uri="{BB962C8B-B14F-4D97-AF65-F5344CB8AC3E}">
        <p14:creationId xmlns:p14="http://schemas.microsoft.com/office/powerpoint/2010/main" val="29398772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261709" cy="188436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Navigate to the Telemetry Radio Section</a:t>
            </a:r>
          </a:p>
          <a:p>
            <a:pPr marL="0" indent="0">
              <a:buNone/>
            </a:pPr>
            <a:endParaRPr lang="en-US" sz="1800" dirty="0">
              <a:solidFill>
                <a:srgbClr val="000000"/>
              </a:solidFill>
              <a:latin typeface="Arial" panose="020B0604020202020204" pitchFamily="34" charset="0"/>
            </a:endParaRPr>
          </a:p>
          <a:p>
            <a:pPr marL="0" indent="0">
              <a:buNone/>
            </a:pPr>
            <a:r>
              <a:rPr lang="en-US" sz="1800" b="0" i="0" u="none" strike="noStrike" dirty="0">
                <a:solidFill>
                  <a:srgbClr val="000000"/>
                </a:solidFill>
                <a:effectLst/>
                <a:latin typeface="Arial" panose="020B0604020202020204" pitchFamily="34" charset="0"/>
              </a:rPr>
              <a:t>In mission planner, click the “Setup” tab at the top then open the “Optional Hardware” Tab on the side bar followed by clicking the  “Sik Radio” tab that appears in the dropdown of the “Optional Hardware” tab.</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3286448"/>
            <a:ext cx="775995" cy="365125"/>
          </a:xfrm>
        </p:spPr>
        <p:txBody>
          <a:bodyPr>
            <a:normAutofit lnSpcReduction="10000"/>
          </a:bodyPr>
          <a:lstStyle/>
          <a:p>
            <a:r>
              <a:rPr lang="en-US" dirty="0"/>
              <a:t>1.5</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3286448"/>
            <a:ext cx="5799859" cy="1651227"/>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This opens the Radio configuration menu, which will allow you to adjust the configuration of your radio to fit your Navio2 setup.</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40962" name="Picture 2">
            <a:extLst>
              <a:ext uri="{FF2B5EF4-FFF2-40B4-BE49-F238E27FC236}">
                <a16:creationId xmlns:a16="http://schemas.microsoft.com/office/drawing/2014/main" id="{0A2E9149-97EC-26CA-ECCA-AF20CB902D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5019"/>
          <a:stretch/>
        </p:blipFill>
        <p:spPr bwMode="auto">
          <a:xfrm>
            <a:off x="7680255" y="858662"/>
            <a:ext cx="3564687" cy="57192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81701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1.6</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033520" cy="1445026"/>
          </a:xfrm>
        </p:spPr>
        <p:txBody>
          <a:bodyPr>
            <a:normAutofit fontScale="92500" lnSpcReduction="20000"/>
          </a:bodyPr>
          <a:lstStyle/>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Find Telemetry Radio COM Port</a:t>
            </a:r>
          </a:p>
          <a:p>
            <a:pPr marL="0" indent="0" rtl="0" fontAlgn="base">
              <a:spcBef>
                <a:spcPts val="0"/>
              </a:spcBef>
              <a:spcAft>
                <a:spcPts val="0"/>
              </a:spcAft>
              <a:buNone/>
            </a:pPr>
            <a:endParaRPr lang="en-US" sz="1800" dirty="0">
              <a:solidFill>
                <a:srgbClr val="000000"/>
              </a:solidFill>
              <a:latin typeface="Arial" panose="020B0604020202020204" pitchFamily="34" charset="0"/>
            </a:endParaRPr>
          </a:p>
          <a:p>
            <a:pPr marL="0" indent="0" rtl="0" fontAlgn="base">
              <a:spcBef>
                <a:spcPts val="0"/>
              </a:spcBef>
              <a:spcAft>
                <a:spcPts val="0"/>
              </a:spcAft>
              <a:buNone/>
            </a:pPr>
            <a:r>
              <a:rPr lang="en-US" sz="1800" b="0" i="0" u="none" strike="noStrike" dirty="0">
                <a:solidFill>
                  <a:srgbClr val="000000"/>
                </a:solidFill>
                <a:effectLst/>
                <a:latin typeface="Arial" panose="020B0604020202020204" pitchFamily="34" charset="0"/>
              </a:rPr>
              <a:t>In order to work with the radio you will need to know the COM port. To do this we can open “Device Manager” to find the currently in use COM ports. Enter “Device Manager” Into your search bar and open it.</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7556" y="2484306"/>
            <a:ext cx="775995" cy="365125"/>
          </a:xfrm>
        </p:spPr>
        <p:txBody>
          <a:bodyPr>
            <a:normAutofit lnSpcReduction="10000"/>
          </a:bodyPr>
          <a:lstStyle/>
          <a:p>
            <a:r>
              <a:rPr lang="en-US" dirty="0"/>
              <a:t>1.7</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484306"/>
            <a:ext cx="6538911" cy="36512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The resulting program should look like the image below:</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39938" name="Picture 2">
            <a:extLst>
              <a:ext uri="{FF2B5EF4-FFF2-40B4-BE49-F238E27FC236}">
                <a16:creationId xmlns:a16="http://schemas.microsoft.com/office/drawing/2014/main" id="{CBB410C9-6695-C7DE-C4F0-73259D5DCE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3915" y="858662"/>
            <a:ext cx="4195118" cy="3617903"/>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a:extLst>
              <a:ext uri="{FF2B5EF4-FFF2-40B4-BE49-F238E27FC236}">
                <a16:creationId xmlns:a16="http://schemas.microsoft.com/office/drawing/2014/main" id="{0FDA209C-4261-7265-0F41-428CEC3D30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8311"/>
          <a:stretch/>
        </p:blipFill>
        <p:spPr bwMode="auto">
          <a:xfrm>
            <a:off x="3133386" y="2828698"/>
            <a:ext cx="3261632" cy="389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59011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1.8</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Our COM ports will be in the Ports tab highlighted in red above. If you click the drop-down box you will see the available COM ports.</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1.9</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5461226" cy="1847170"/>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Currently I only have one COM port active (COM6). In this case, COM6 is my radio port, if you have more than one COM port showing, try unplugging and </a:t>
            </a:r>
            <a:r>
              <a:rPr lang="en-US" sz="1800" dirty="0">
                <a:solidFill>
                  <a:srgbClr val="000000"/>
                </a:solidFill>
                <a:latin typeface="Arial" panose="020B0604020202020204" pitchFamily="34" charset="0"/>
              </a:rPr>
              <a:t>plug</a:t>
            </a:r>
            <a:r>
              <a:rPr lang="en-US" sz="1800" b="0" i="0" u="none" strike="noStrike" dirty="0">
                <a:solidFill>
                  <a:srgbClr val="000000"/>
                </a:solidFill>
                <a:effectLst/>
                <a:latin typeface="Arial" panose="020B0604020202020204" pitchFamily="34" charset="0"/>
              </a:rPr>
              <a:t> the radio back in to see which COM port disappears and reappears, that will be your radio COM port.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38914" name="Picture 2">
            <a:extLst>
              <a:ext uri="{FF2B5EF4-FFF2-40B4-BE49-F238E27FC236}">
                <a16:creationId xmlns:a16="http://schemas.microsoft.com/office/drawing/2014/main" id="{AE91A832-484E-B17F-74C4-4469474AFC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7201" y="1794819"/>
            <a:ext cx="4321662" cy="850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426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1.10</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48373" y="2883635"/>
            <a:ext cx="775995" cy="365125"/>
          </a:xfrm>
        </p:spPr>
        <p:txBody>
          <a:bodyPr>
            <a:normAutofit lnSpcReduction="10000"/>
          </a:bodyPr>
          <a:lstStyle/>
          <a:p>
            <a:r>
              <a:rPr lang="en-US" dirty="0"/>
              <a:t>1.11</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09711" y="2883635"/>
            <a:ext cx="5710242" cy="1381351"/>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For COM port, select the drop down tab and select your COM port, remember we found the COM port for our radio. </a:t>
            </a:r>
          </a:p>
          <a:p>
            <a:pPr marL="0" indent="0">
              <a:buNone/>
            </a:pP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7" y="4678367"/>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1.12</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4678367"/>
            <a:ext cx="5522460" cy="164147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Next we will select the baud rate, most radios default to 57,600 baud rate so we must select this to start. After we adjust the baud rate of the radio we will need to change our desired baud rate to the new baud we chose.</a:t>
            </a:r>
            <a:endParaRPr lang="en-US" dirty="0"/>
          </a:p>
        </p:txBody>
      </p:sp>
      <p:pic>
        <p:nvPicPr>
          <p:cNvPr id="37890" name="Picture 2">
            <a:extLst>
              <a:ext uri="{FF2B5EF4-FFF2-40B4-BE49-F238E27FC236}">
                <a16:creationId xmlns:a16="http://schemas.microsoft.com/office/drawing/2014/main" id="{DE447C3C-9942-50BE-B12A-B357463F06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125"/>
          <a:stretch/>
        </p:blipFill>
        <p:spPr bwMode="auto">
          <a:xfrm>
            <a:off x="7590638" y="1665514"/>
            <a:ext cx="4477699" cy="1751867"/>
          </a:xfrm>
          <a:prstGeom prst="rect">
            <a:avLst/>
          </a:prstGeom>
          <a:noFill/>
          <a:extLst>
            <a:ext uri="{909E8E84-426E-40DD-AFC4-6F175D3DCCD1}">
              <a14:hiddenFill xmlns:a14="http://schemas.microsoft.com/office/drawing/2010/main">
                <a:solidFill>
                  <a:srgbClr val="FFFFFF"/>
                </a:solidFill>
              </a14:hiddenFill>
            </a:ext>
          </a:extLst>
        </p:spPr>
      </p:pic>
      <p:pic>
        <p:nvPicPr>
          <p:cNvPr id="37892" name="Picture 4">
            <a:extLst>
              <a:ext uri="{FF2B5EF4-FFF2-40B4-BE49-F238E27FC236}">
                <a16:creationId xmlns:a16="http://schemas.microsoft.com/office/drawing/2014/main" id="{A9B890D0-E7D8-3643-F5CC-186BD7FF0A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208" y="3706817"/>
            <a:ext cx="4514850" cy="194310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5">
            <a:extLst>
              <a:ext uri="{FF2B5EF4-FFF2-40B4-BE49-F238E27FC236}">
                <a16:creationId xmlns:a16="http://schemas.microsoft.com/office/drawing/2014/main" id="{85AE8C41-F3A4-C5F3-F221-85B2F76D3450}"/>
              </a:ext>
            </a:extLst>
          </p:cNvPr>
          <p:cNvSpPr txBox="1">
            <a:spLocks/>
          </p:cNvSpPr>
          <p:nvPr/>
        </p:nvSpPr>
        <p:spPr>
          <a:xfrm>
            <a:off x="1509711" y="1046162"/>
            <a:ext cx="5710242" cy="1381351"/>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0000"/>
                </a:solidFill>
                <a:latin typeface="Arial" panose="020B0604020202020204" pitchFamily="34" charset="0"/>
              </a:rPr>
              <a:t>In order to do this we must select the correct COM port and Baud rate in the top right corner , </a:t>
            </a:r>
            <a:r>
              <a:rPr lang="en-US" b="1" dirty="0">
                <a:solidFill>
                  <a:srgbClr val="000000"/>
                </a:solidFill>
                <a:latin typeface="Arial" panose="020B0604020202020204" pitchFamily="34" charset="0"/>
              </a:rPr>
              <a:t>YOU WILL NOT PRESS CONNECT</a:t>
            </a:r>
            <a:r>
              <a:rPr lang="en-US" dirty="0">
                <a:solidFill>
                  <a:srgbClr val="000000"/>
                </a:solidFill>
                <a:latin typeface="Arial" panose="020B0604020202020204" pitchFamily="34" charset="0"/>
              </a:rPr>
              <a:t>. Pressing connect will tell the mission planner to try talking to the Navio2, we are just trying to talk to the radio so we do not need to connect to it since it is already plugged in.</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378305888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167311" cy="144319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Now with the correct COM port and Baud settings we can read the configuration of the radio.</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3113313"/>
            <a:ext cx="775995" cy="365125"/>
          </a:xfrm>
        </p:spPr>
        <p:txBody>
          <a:bodyPr>
            <a:normAutofit lnSpcReduction="10000"/>
          </a:bodyPr>
          <a:lstStyle/>
          <a:p>
            <a:r>
              <a:rPr lang="en-US" dirty="0"/>
              <a:t>1.14</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3121705"/>
            <a:ext cx="5013047" cy="125382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In the “Ski Radio” tab, press the “Load Settings” option at the top, this will read the current configuration of the radio and display it in the screen below.</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36866" name="Picture 2">
            <a:extLst>
              <a:ext uri="{FF2B5EF4-FFF2-40B4-BE49-F238E27FC236}">
                <a16:creationId xmlns:a16="http://schemas.microsoft.com/office/drawing/2014/main" id="{AB55C79B-A5B9-EBCB-023B-1B4B827EA4C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051"/>
          <a:stretch/>
        </p:blipFill>
        <p:spPr bwMode="auto">
          <a:xfrm>
            <a:off x="6950355" y="858662"/>
            <a:ext cx="5013046" cy="3762375"/>
          </a:xfrm>
          <a:prstGeom prst="rect">
            <a:avLst/>
          </a:prstGeom>
          <a:noFill/>
          <a:extLst>
            <a:ext uri="{909E8E84-426E-40DD-AFC4-6F175D3DCCD1}">
              <a14:hiddenFill xmlns:a14="http://schemas.microsoft.com/office/drawing/2010/main">
                <a:solidFill>
                  <a:srgbClr val="FFFFFF"/>
                </a:solidFill>
              </a14:hiddenFill>
            </a:ext>
          </a:extLst>
        </p:spPr>
      </p:pic>
      <p:pic>
        <p:nvPicPr>
          <p:cNvPr id="36868" name="Picture 4">
            <a:extLst>
              <a:ext uri="{FF2B5EF4-FFF2-40B4-BE49-F238E27FC236}">
                <a16:creationId xmlns:a16="http://schemas.microsoft.com/office/drawing/2014/main" id="{00FA4DDF-B11D-07A9-5A9E-D6055002AF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596" y="4349298"/>
            <a:ext cx="6250759" cy="12828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773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a:xfrm>
            <a:off x="351132" y="1106622"/>
            <a:ext cx="775995" cy="365125"/>
          </a:xfrm>
        </p:spPr>
        <p:txBody>
          <a:bodyPr>
            <a:normAutofit lnSpcReduction="10000"/>
          </a:bodyPr>
          <a:lstStyle/>
          <a:p>
            <a:r>
              <a:rPr lang="en-US" dirty="0"/>
              <a:t>1.15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348583" y="1106622"/>
            <a:ext cx="5983740" cy="1016092"/>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Notice that only the Local settings were read, that is because we only have one radio connected which is the one connected to the ground control station.</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383506" y="2665411"/>
            <a:ext cx="775995" cy="365125"/>
          </a:xfrm>
        </p:spPr>
        <p:txBody>
          <a:bodyPr>
            <a:normAutofit lnSpcReduction="10000"/>
          </a:bodyPr>
          <a:lstStyle/>
          <a:p>
            <a:r>
              <a:rPr lang="en-US" dirty="0"/>
              <a:t>1.16</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348583" y="2665411"/>
            <a:ext cx="5983740" cy="3784828"/>
          </a:xfrm>
        </p:spPr>
        <p:txBody>
          <a:bodyPr>
            <a:normAutofit fontScale="92500" lnSpcReduction="10000"/>
          </a:bodyPr>
          <a:lstStyle/>
          <a:p>
            <a:pPr marL="0" indent="0">
              <a:buNone/>
            </a:pPr>
            <a:r>
              <a:rPr lang="en-US" sz="1800" b="0" i="0" u="none" strike="noStrike" dirty="0">
                <a:solidFill>
                  <a:srgbClr val="000000"/>
                </a:solidFill>
                <a:effectLst/>
                <a:latin typeface="Arial" panose="020B0604020202020204" pitchFamily="34" charset="0"/>
              </a:rPr>
              <a:t>Most of these settings we will not need to change from the default. Our main two changes are the “Baud Rate” and “Net ID”.</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Baud Rate: The speed at which the radio communicates with the ground control station or navio2. (Radio to Navio2 and Radio to Ground Control)</a:t>
            </a:r>
          </a:p>
          <a:p>
            <a:pPr marL="914400" rtl="0" fontAlgn="base">
              <a:spcBef>
                <a:spcPts val="0"/>
              </a:spcBef>
              <a:spcAft>
                <a:spcPts val="0"/>
              </a:spcAft>
              <a:buFont typeface="+mj-lt"/>
              <a:buAutoNum type="arabicPeriod"/>
            </a:pPr>
            <a:r>
              <a:rPr lang="en-US" sz="1800" b="0" i="0" u="none" strike="noStrike" dirty="0">
                <a:solidFill>
                  <a:srgbClr val="000000"/>
                </a:solidFill>
                <a:effectLst/>
                <a:latin typeface="Arial" panose="020B0604020202020204" pitchFamily="34" charset="0"/>
              </a:rPr>
              <a:t>Air Speed: The speed at which the radios communicate to each other. (Local to Remote)</a:t>
            </a:r>
          </a:p>
          <a:p>
            <a:r>
              <a:rPr lang="en-US" sz="1800" b="0" i="0" u="none" strike="noStrike" dirty="0">
                <a:solidFill>
                  <a:srgbClr val="000000"/>
                </a:solidFill>
                <a:effectLst/>
                <a:latin typeface="Arial" panose="020B0604020202020204" pitchFamily="34" charset="0"/>
              </a:rPr>
              <a:t>Net ID: This is the identity for our radios, if there are multiple radios going it will be best to change the Net ID to a number different from every other radio, else you run the risk of communications affecting other people's vehicles. The default is 25 but you can select any number between 0 and 499. The settings for the radios </a:t>
            </a:r>
            <a:r>
              <a:rPr lang="en-US" sz="1800" b="1" i="0" u="none" strike="noStrike" dirty="0">
                <a:solidFill>
                  <a:srgbClr val="000000"/>
                </a:solidFill>
                <a:effectLst/>
                <a:latin typeface="Arial" panose="020B0604020202020204" pitchFamily="34" charset="0"/>
              </a:rPr>
              <a:t>MUST BE THE SAME</a:t>
            </a:r>
            <a:r>
              <a:rPr lang="en-US" sz="1800" b="0" i="0" u="none" strike="noStrike" dirty="0">
                <a:solidFill>
                  <a:srgbClr val="000000"/>
                </a:solidFill>
                <a:effectLst/>
                <a:latin typeface="Arial" panose="020B0604020202020204" pitchFamily="34" charset="0"/>
              </a:rPr>
              <a:t>. </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47106" name="Picture 2">
            <a:extLst>
              <a:ext uri="{FF2B5EF4-FFF2-40B4-BE49-F238E27FC236}">
                <a16:creationId xmlns:a16="http://schemas.microsoft.com/office/drawing/2014/main" id="{EB21C465-2C71-0E84-F553-2F8CCBC798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019"/>
          <a:stretch/>
        </p:blipFill>
        <p:spPr bwMode="auto">
          <a:xfrm>
            <a:off x="7623731" y="1063623"/>
            <a:ext cx="4184763" cy="3933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18998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744254" cy="1181406"/>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Select the Baud rate drop down tab and select the new baud rate you desire (115,200).</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1.18</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90" y="2300287"/>
            <a:ext cx="5538758" cy="1400856"/>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Change NetID to </a:t>
            </a:r>
            <a:r>
              <a:rPr lang="en-US" sz="1800" dirty="0">
                <a:solidFill>
                  <a:srgbClr val="000000"/>
                </a:solidFill>
                <a:latin typeface="Arial" panose="020B0604020202020204" pitchFamily="34" charset="0"/>
              </a:rPr>
              <a:t>a number that is different from the default 25, if you have multiple Radio Pairs, use a different ID for each pair. </a:t>
            </a:r>
            <a:br>
              <a:rPr lang="en-US" sz="1800" dirty="0">
                <a:solidFill>
                  <a:srgbClr val="000000"/>
                </a:solidFill>
                <a:latin typeface="Arial" panose="020B0604020202020204" pitchFamily="34" charset="0"/>
              </a:rPr>
            </a:br>
            <a:br>
              <a:rPr lang="en-US" sz="1800" dirty="0">
                <a:solidFill>
                  <a:srgbClr val="000000"/>
                </a:solidFill>
                <a:latin typeface="Arial" panose="020B0604020202020204" pitchFamily="34" charset="0"/>
              </a:rPr>
            </a:br>
            <a:r>
              <a:rPr lang="en-US" sz="1800" b="1" dirty="0">
                <a:solidFill>
                  <a:srgbClr val="000000"/>
                </a:solidFill>
                <a:latin typeface="Arial" panose="020B0604020202020204" pitchFamily="34" charset="0"/>
              </a:rPr>
              <a:t>The Pairs must have the same ID.</a:t>
            </a:r>
            <a:endParaRPr lang="en-US" b="1"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46082" name="Picture 2">
            <a:extLst>
              <a:ext uri="{FF2B5EF4-FFF2-40B4-BE49-F238E27FC236}">
                <a16:creationId xmlns:a16="http://schemas.microsoft.com/office/drawing/2014/main" id="{7F0BD300-6400-4BE0-B979-9532570B9A8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338"/>
          <a:stretch/>
        </p:blipFill>
        <p:spPr bwMode="auto">
          <a:xfrm>
            <a:off x="7825969" y="858662"/>
            <a:ext cx="4202745" cy="3876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269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a:xfrm>
            <a:off x="351131" y="1096575"/>
            <a:ext cx="775995" cy="365125"/>
          </a:xfrm>
        </p:spPr>
        <p:txBody>
          <a:bodyPr>
            <a:normAutofit lnSpcReduction="10000"/>
          </a:bodyPr>
          <a:lstStyle/>
          <a:p>
            <a:r>
              <a:rPr lang="en-US" dirty="0"/>
              <a:t>1.19</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Now click the “Save Settings” Option in the top, this will save the new configuration to the radio.</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351131" y="2848665"/>
            <a:ext cx="775995" cy="365125"/>
          </a:xfrm>
        </p:spPr>
        <p:txBody>
          <a:bodyPr>
            <a:normAutofit lnSpcReduction="10000"/>
          </a:bodyPr>
          <a:lstStyle/>
          <a:p>
            <a:r>
              <a:rPr lang="en-US" dirty="0"/>
              <a:t>1.20</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353433" y="2787973"/>
            <a:ext cx="6538911" cy="72934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Now if you tried to click load settings again with the same baud rate (57,600) you will receive an error</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351132" y="462711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1.21</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190355" y="4653605"/>
            <a:ext cx="4730969" cy="130560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This is because now your radio communicates at 115,200 baud, so you need to change your baud rate in the top right to your need baud rate</a:t>
            </a:r>
            <a:endParaRPr lang="en-US" dirty="0"/>
          </a:p>
        </p:txBody>
      </p:sp>
      <p:pic>
        <p:nvPicPr>
          <p:cNvPr id="45058" name="Picture 2">
            <a:extLst>
              <a:ext uri="{FF2B5EF4-FFF2-40B4-BE49-F238E27FC236}">
                <a16:creationId xmlns:a16="http://schemas.microsoft.com/office/drawing/2014/main" id="{93C204AD-DAE1-BE0C-2811-B08045F41E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8314" y="1394361"/>
            <a:ext cx="5777537" cy="942778"/>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BFAEA7B6-F0F2-24E0-2F0B-AE9DBE002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7082" y="2455982"/>
            <a:ext cx="3423757" cy="1582294"/>
          </a:xfrm>
          <a:prstGeom prst="rect">
            <a:avLst/>
          </a:prstGeom>
          <a:noFill/>
          <a:extLst>
            <a:ext uri="{909E8E84-426E-40DD-AFC4-6F175D3DCCD1}">
              <a14:hiddenFill xmlns:a14="http://schemas.microsoft.com/office/drawing/2010/main">
                <a:solidFill>
                  <a:srgbClr val="FFFFFF"/>
                </a:solidFill>
              </a14:hiddenFill>
            </a:ext>
          </a:extLst>
        </p:spPr>
      </p:pic>
      <p:pic>
        <p:nvPicPr>
          <p:cNvPr id="45062" name="Picture 6">
            <a:extLst>
              <a:ext uri="{FF2B5EF4-FFF2-40B4-BE49-F238E27FC236}">
                <a16:creationId xmlns:a16="http://schemas.microsoft.com/office/drawing/2014/main" id="{84429546-24A0-AC30-80D5-F805E45830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01472" y="4627110"/>
            <a:ext cx="5024379" cy="2162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6787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1.22</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273005" cy="1261007"/>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If you change the baud rate to 115,200 and click load settings you should see your radio appear, this time with the new baud rate.</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1.23</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107654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In the “Ski Radio” tab, press the “Load Settings” option at the top, this will read the current configuration of the radio and display it in the screen below.</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00763" y="382497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1.24</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3852262"/>
            <a:ext cx="3856946" cy="7855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0000"/>
                </a:solidFill>
                <a:latin typeface="Arial" panose="020B0604020202020204" pitchFamily="34" charset="0"/>
              </a:rPr>
              <a:t>Now to do the second radio!</a:t>
            </a:r>
          </a:p>
          <a:p>
            <a:pPr marL="0" indent="0">
              <a:buFont typeface="Arial" panose="020B0604020202020204" pitchFamily="34" charset="0"/>
              <a:buNone/>
            </a:pPr>
            <a:endParaRPr lang="en-US" dirty="0"/>
          </a:p>
        </p:txBody>
      </p:sp>
      <p:pic>
        <p:nvPicPr>
          <p:cNvPr id="44034" name="Picture 2">
            <a:extLst>
              <a:ext uri="{FF2B5EF4-FFF2-40B4-BE49-F238E27FC236}">
                <a16:creationId xmlns:a16="http://schemas.microsoft.com/office/drawing/2014/main" id="{F97367D7-6CF9-AD4E-FCCD-0827AEF9EA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7501"/>
          <a:stretch/>
        </p:blipFill>
        <p:spPr bwMode="auto">
          <a:xfrm>
            <a:off x="8153400" y="1506807"/>
            <a:ext cx="3777343"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186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3964F-F298-2108-4B79-E95666EDD2B2}"/>
              </a:ext>
            </a:extLst>
          </p:cNvPr>
          <p:cNvSpPr>
            <a:spLocks noGrp="1"/>
          </p:cNvSpPr>
          <p:nvPr>
            <p:ph type="body" sz="quarter" idx="13"/>
          </p:nvPr>
        </p:nvSpPr>
        <p:spPr/>
        <p:txBody>
          <a:bodyPr>
            <a:normAutofit lnSpcReduction="10000"/>
          </a:bodyPr>
          <a:lstStyle/>
          <a:p>
            <a:r>
              <a:rPr lang="en-US" dirty="0"/>
              <a:t>1.2</a:t>
            </a:r>
          </a:p>
        </p:txBody>
      </p:sp>
      <p:sp>
        <p:nvSpPr>
          <p:cNvPr id="3" name="Text Placeholder 2">
            <a:extLst>
              <a:ext uri="{FF2B5EF4-FFF2-40B4-BE49-F238E27FC236}">
                <a16:creationId xmlns:a16="http://schemas.microsoft.com/office/drawing/2014/main" id="{B597D9A9-0AF2-6592-0F31-0D4000BB7902}"/>
              </a:ext>
            </a:extLst>
          </p:cNvPr>
          <p:cNvSpPr>
            <a:spLocks noGrp="1"/>
          </p:cNvSpPr>
          <p:nvPr>
            <p:ph type="body" sz="quarter" idx="14"/>
          </p:nvPr>
        </p:nvSpPr>
        <p:spPr/>
        <p:txBody>
          <a:bodyPr/>
          <a:lstStyle/>
          <a:p>
            <a:pPr marL="0" indent="0">
              <a:buNone/>
            </a:pPr>
            <a:r>
              <a:rPr lang="en-US" dirty="0"/>
              <a:t>Navigate to the Install Page for Etcher</a:t>
            </a:r>
            <a:br>
              <a:rPr lang="en-US" dirty="0"/>
            </a:br>
            <a:r>
              <a:rPr lang="en-US" dirty="0">
                <a:hlinkClick r:id="rId2"/>
              </a:rPr>
              <a:t>https://www.balena.io/etcher</a:t>
            </a:r>
            <a:r>
              <a:rPr lang="en-US" dirty="0"/>
              <a:t> </a:t>
            </a:r>
          </a:p>
        </p:txBody>
      </p:sp>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2588" y="2129035"/>
            <a:ext cx="775995" cy="365125"/>
          </a:xfrm>
        </p:spPr>
        <p:txBody>
          <a:bodyPr>
            <a:normAutofit lnSpcReduction="10000"/>
          </a:bodyPr>
          <a:lstStyle/>
          <a:p>
            <a:r>
              <a:rPr lang="en-US" dirty="0"/>
              <a:t>1.3</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9" y="2153181"/>
            <a:ext cx="6007100" cy="546476"/>
          </a:xfrm>
        </p:spPr>
        <p:txBody>
          <a:bodyPr/>
          <a:lstStyle/>
          <a:p>
            <a:pPr marL="0" indent="0">
              <a:buNone/>
            </a:pPr>
            <a:r>
              <a:rPr lang="en-US" dirty="0"/>
              <a:t>Select the Version for your Operating System</a:t>
            </a:r>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Download Essential Software – Balena Etcher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11" name="Picture 10">
            <a:extLst>
              <a:ext uri="{FF2B5EF4-FFF2-40B4-BE49-F238E27FC236}">
                <a16:creationId xmlns:a16="http://schemas.microsoft.com/office/drawing/2014/main" id="{5C8F0254-0D04-9723-AA47-97B7B3BFDEE4}"/>
              </a:ext>
            </a:extLst>
          </p:cNvPr>
          <p:cNvPicPr>
            <a:picLocks noChangeAspect="1"/>
          </p:cNvPicPr>
          <p:nvPr/>
        </p:nvPicPr>
        <p:blipFill>
          <a:blip r:embed="rId3"/>
          <a:stretch>
            <a:fillRect/>
          </a:stretch>
        </p:blipFill>
        <p:spPr>
          <a:xfrm>
            <a:off x="1614489" y="2739195"/>
            <a:ext cx="8400288" cy="3119063"/>
          </a:xfrm>
          <a:prstGeom prst="rect">
            <a:avLst/>
          </a:prstGeom>
        </p:spPr>
      </p:pic>
    </p:spTree>
    <p:extLst>
      <p:ext uri="{BB962C8B-B14F-4D97-AF65-F5344CB8AC3E}">
        <p14:creationId xmlns:p14="http://schemas.microsoft.com/office/powerpoint/2010/main" val="34221436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1.25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Unplug Current Telemetry Radio and Plug in Second Telemetry Radio</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17067"/>
            <a:ext cx="775995" cy="365125"/>
          </a:xfrm>
        </p:spPr>
        <p:txBody>
          <a:bodyPr>
            <a:normAutofit lnSpcReduction="10000"/>
          </a:bodyPr>
          <a:lstStyle/>
          <a:p>
            <a:r>
              <a:rPr lang="en-US" dirty="0"/>
              <a:t>1.26</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6"/>
            <a:ext cx="6481010" cy="15205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You will now do the same steps as before and give it the exact same settings as the first telemetry radio. Since this is a different radio, you will once again need to find the COM Port of this second radio. </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Setup Mission Planner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8" y="4232423"/>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1.27</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491308" y="4189333"/>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000000"/>
                </a:solidFill>
                <a:latin typeface="Arial" panose="020B0604020202020204" pitchFamily="34" charset="0"/>
              </a:rPr>
              <a:t>Confirm Settings, ensure that both devices are using the 115200 baud, and that they both have the same Net ID.</a:t>
            </a:r>
          </a:p>
          <a:p>
            <a:pPr marL="0" indent="0">
              <a:buFont typeface="Arial" panose="020B0604020202020204" pitchFamily="34" charset="0"/>
              <a:buNone/>
            </a:pPr>
            <a:endParaRPr lang="en-US" dirty="0"/>
          </a:p>
        </p:txBody>
      </p:sp>
      <p:pic>
        <p:nvPicPr>
          <p:cNvPr id="43010" name="Picture 2">
            <a:extLst>
              <a:ext uri="{FF2B5EF4-FFF2-40B4-BE49-F238E27FC236}">
                <a16:creationId xmlns:a16="http://schemas.microsoft.com/office/drawing/2014/main" id="{2F446DE1-18B3-5049-F65F-DB77D02EF9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61852"/>
          <a:stretch/>
        </p:blipFill>
        <p:spPr bwMode="auto">
          <a:xfrm>
            <a:off x="8267700" y="1039280"/>
            <a:ext cx="3924300" cy="351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3360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Select the correct COM Port and Baud Rate, remember we changed our baud rate to 115,200</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3874409"/>
            <a:ext cx="775995" cy="365125"/>
          </a:xfrm>
        </p:spPr>
        <p:txBody>
          <a:bodyPr>
            <a:normAutofit lnSpcReduction="10000"/>
          </a:bodyPr>
          <a:lstStyle/>
          <a:p>
            <a:r>
              <a:rPr lang="en-US" dirty="0"/>
              <a:t>2.2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3874410"/>
            <a:ext cx="6538911" cy="36512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Press Connect, You will see a pop-up as the parameters load</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Connect to Navio2 Using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pic>
        <p:nvPicPr>
          <p:cNvPr id="1026" name="Picture 2">
            <a:extLst>
              <a:ext uri="{FF2B5EF4-FFF2-40B4-BE49-F238E27FC236}">
                <a16:creationId xmlns:a16="http://schemas.microsoft.com/office/drawing/2014/main" id="{D69D4F6D-55C5-446F-CAAF-69031D4E2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5408" y="1935798"/>
            <a:ext cx="3249336" cy="16081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0328983-81CC-5494-B1AE-A8B2B6821A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5408" y="4638220"/>
            <a:ext cx="3264382" cy="187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347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090423" cy="2085982"/>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If everything is correct, the pop-up should close and you will start seeing data flow into your left-side tabs including orientation and other data points. This means you are properly connected.</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Connect to Navio2 Using Telemetry</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3307448"/>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8194" name="Picture 2">
            <a:extLst>
              <a:ext uri="{FF2B5EF4-FFF2-40B4-BE49-F238E27FC236}">
                <a16:creationId xmlns:a16="http://schemas.microsoft.com/office/drawing/2014/main" id="{F5FC42C3-4527-CA65-A2E2-280FB00CED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6040" y="829060"/>
            <a:ext cx="3291818" cy="6028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460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3.1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1261007"/>
          </a:xfrm>
        </p:spPr>
        <p:txBody>
          <a:bodyPr>
            <a:normAutofit/>
          </a:bodyPr>
          <a:lstStyle/>
          <a:p>
            <a:pPr marL="0" indent="0">
              <a:buNone/>
            </a:pPr>
            <a:r>
              <a:rPr lang="en-US" sz="1800" dirty="0">
                <a:solidFill>
                  <a:srgbClr val="000000"/>
                </a:solidFill>
                <a:latin typeface="Arial" panose="020B0604020202020204" pitchFamily="34" charset="0"/>
              </a:rPr>
              <a:t>One of the benefits of Ardupilot is the ability to adjust parameters and settings using your ground control station. To Do this, we will navigate to the “Full Parameter List”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3.2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622594" cy="72934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In the top left, go to “Config” and then on the left side select either “Full Parameter List” or “Full Parameter Tree”</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3307448"/>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Select the Full Parameter List</a:t>
            </a:r>
          </a:p>
        </p:txBody>
      </p:sp>
      <p:pic>
        <p:nvPicPr>
          <p:cNvPr id="7170" name="Picture 2">
            <a:extLst>
              <a:ext uri="{FF2B5EF4-FFF2-40B4-BE49-F238E27FC236}">
                <a16:creationId xmlns:a16="http://schemas.microsoft.com/office/drawing/2014/main" id="{70CF2C3B-B1CC-3B6A-DE18-7B2AB4A6EA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19306" y="911281"/>
            <a:ext cx="286702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0522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3.4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To find the parameter you wish to change, you can either scroll through the entire list of parameters (not recommended) or you can use the search bar on the right (recommended). </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3.5</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1781856"/>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To change a parameter, first select the value cell of the parameter you wish to change. This will either pop up a list of options you can select, or allow you to enter in a new value. Notice in the “Options” Column to the right. This tells you the range of values you can enter.</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pic>
        <p:nvPicPr>
          <p:cNvPr id="11266" name="Picture 2">
            <a:extLst>
              <a:ext uri="{FF2B5EF4-FFF2-40B4-BE49-F238E27FC236}">
                <a16:creationId xmlns:a16="http://schemas.microsoft.com/office/drawing/2014/main" id="{A305439A-4C20-61E8-D156-8B939E9588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1895" y="933450"/>
            <a:ext cx="1838325" cy="4991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082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3.6</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For example, look at the AHRS_GPS_USE parameter</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3.7</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192254" y="2259481"/>
            <a:ext cx="8139111" cy="132029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Currently the value is “1” which represents the option “Use GPS for DCM Position”. Now if we want to disable this, we will change the value of 1 to 0. You will notice that after changing the value, the cell is green to indicate a change has been made.</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38832" y="429826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3.8</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614489" y="4340398"/>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Now we will submit the changes by pressing the  “Write Params” Option on the right</a:t>
            </a:r>
            <a:endParaRPr lang="en-US" dirty="0"/>
          </a:p>
        </p:txBody>
      </p:sp>
      <p:pic>
        <p:nvPicPr>
          <p:cNvPr id="10242" name="Picture 2">
            <a:extLst>
              <a:ext uri="{FF2B5EF4-FFF2-40B4-BE49-F238E27FC236}">
                <a16:creationId xmlns:a16="http://schemas.microsoft.com/office/drawing/2014/main" id="{77DFCBA9-C788-0D2A-0DE4-85EE1A993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11288"/>
            <a:ext cx="12192000" cy="85089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E21C30A4-37BB-3C4E-2ABD-16F8164C67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7480"/>
            <a:ext cx="12192000" cy="78153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a:extLst>
              <a:ext uri="{FF2B5EF4-FFF2-40B4-BE49-F238E27FC236}">
                <a16:creationId xmlns:a16="http://schemas.microsoft.com/office/drawing/2014/main" id="{A0651A55-882F-B878-DFD1-822EBA181E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3486" y="4426341"/>
            <a:ext cx="1724025" cy="2257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4475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3.9</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6481011" cy="1551520"/>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After it is written, if things are done correctly you will see a pop-up saying that the parameters were successfully saved.</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4404275"/>
            <a:ext cx="775995" cy="365125"/>
          </a:xfrm>
        </p:spPr>
        <p:txBody>
          <a:bodyPr>
            <a:normAutofit lnSpcReduction="10000"/>
          </a:bodyPr>
          <a:lstStyle/>
          <a:p>
            <a:r>
              <a:rPr lang="en-US" dirty="0"/>
              <a:t>3.10</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16517" y="4404275"/>
            <a:ext cx="6266767" cy="1226684"/>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And that is how to change parameters! </a:t>
            </a:r>
            <a:br>
              <a:rPr lang="en-US" sz="1800" b="0" i="0" u="none" strike="noStrike" dirty="0">
                <a:solidFill>
                  <a:srgbClr val="000000"/>
                </a:solidFill>
                <a:effectLst/>
                <a:latin typeface="Arial" panose="020B0604020202020204" pitchFamily="34" charset="0"/>
              </a:rPr>
            </a:br>
            <a:r>
              <a:rPr lang="en-US" sz="1800" b="1" i="0" u="none" strike="noStrike" dirty="0">
                <a:solidFill>
                  <a:srgbClr val="000000"/>
                </a:solidFill>
                <a:effectLst/>
                <a:latin typeface="Arial" panose="020B0604020202020204" pitchFamily="34" charset="0"/>
              </a:rPr>
              <a:t>Note: Make sure to change that parameter back to 1 if you were following these instructions.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pic>
        <p:nvPicPr>
          <p:cNvPr id="9218" name="Picture 2">
            <a:extLst>
              <a:ext uri="{FF2B5EF4-FFF2-40B4-BE49-F238E27FC236}">
                <a16:creationId xmlns:a16="http://schemas.microsoft.com/office/drawing/2014/main" id="{08A5A641-19E3-9A02-506D-5CEAAE852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32970" y="2229320"/>
            <a:ext cx="3857679" cy="1764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649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4.1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7812541" cy="2868691"/>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Because we have the navio2 mounted in the rocket tube point straight down, our initial set orientation is incorrect and will confuse our system given that at launch the navio2 would believe it was moving backwards instead of upwards.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We want our system to recognize moving backwards (negative x-acceleration) as position z-acceleration. To do this we have to rotate about our y-axis (pitch) with a set offset that cancels the current orientation of our Navio2. In this case, it is a negative 90 degree pitch. So how do we do that?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Setting Custom AHRS Orientation</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spTree>
    <p:extLst>
      <p:ext uri="{BB962C8B-B14F-4D97-AF65-F5344CB8AC3E}">
        <p14:creationId xmlns:p14="http://schemas.microsoft.com/office/powerpoint/2010/main" val="2310246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4.2</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Go to Config -&gt; Full Parameter List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4.3</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In the search bar type AHRS_CUSTOM_PIT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Setting Custom AHRS Orientation</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8" y="359766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4.4</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09711" y="3597660"/>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Set the value to -90, this represents a negative 90 degree pitch to our orientation.</a:t>
            </a:r>
            <a:endParaRPr lang="en-US" dirty="0"/>
          </a:p>
        </p:txBody>
      </p:sp>
      <p:pic>
        <p:nvPicPr>
          <p:cNvPr id="12290" name="Picture 2">
            <a:extLst>
              <a:ext uri="{FF2B5EF4-FFF2-40B4-BE49-F238E27FC236}">
                <a16:creationId xmlns:a16="http://schemas.microsoft.com/office/drawing/2014/main" id="{2A8F71AE-FE2E-9A9F-DC76-82E519FD8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2495" y="4625271"/>
            <a:ext cx="6515980" cy="54049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749F7FA1-9C4F-587C-5115-69B518BC8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2387" y="924882"/>
            <a:ext cx="2867025"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21018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4.5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6481011" cy="1078821"/>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Right now, the pitch change does nothing, we must enable it by allowing the system to recognize our custom orientation offset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4.6</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While still in Config -&gt; Full Parameter List search AHRS_ORIENTATION</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Setting Custom AHRS Orientation</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pic>
        <p:nvPicPr>
          <p:cNvPr id="16386" name="Picture 2">
            <a:extLst>
              <a:ext uri="{FF2B5EF4-FFF2-40B4-BE49-F238E27FC236}">
                <a16:creationId xmlns:a16="http://schemas.microsoft.com/office/drawing/2014/main" id="{EC8C8C81-0D95-2556-3E90-1801C71D8F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588" y="3146501"/>
            <a:ext cx="10490270" cy="361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172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83964F-F298-2108-4B79-E95666EDD2B2}"/>
              </a:ext>
            </a:extLst>
          </p:cNvPr>
          <p:cNvSpPr>
            <a:spLocks noGrp="1"/>
          </p:cNvSpPr>
          <p:nvPr>
            <p:ph type="body" sz="quarter" idx="13"/>
          </p:nvPr>
        </p:nvSpPr>
        <p:spPr/>
        <p:txBody>
          <a:bodyPr>
            <a:normAutofit lnSpcReduction="10000"/>
          </a:bodyPr>
          <a:lstStyle/>
          <a:p>
            <a:r>
              <a:rPr lang="en-US" dirty="0"/>
              <a:t>1.4</a:t>
            </a:r>
          </a:p>
        </p:txBody>
      </p:sp>
      <p:sp>
        <p:nvSpPr>
          <p:cNvPr id="3" name="Text Placeholder 2">
            <a:extLst>
              <a:ext uri="{FF2B5EF4-FFF2-40B4-BE49-F238E27FC236}">
                <a16:creationId xmlns:a16="http://schemas.microsoft.com/office/drawing/2014/main" id="{B597D9A9-0AF2-6592-0F31-0D4000BB7902}"/>
              </a:ext>
            </a:extLst>
          </p:cNvPr>
          <p:cNvSpPr>
            <a:spLocks noGrp="1"/>
          </p:cNvSpPr>
          <p:nvPr>
            <p:ph type="body" sz="quarter" idx="14"/>
          </p:nvPr>
        </p:nvSpPr>
        <p:spPr/>
        <p:txBody>
          <a:bodyPr/>
          <a:lstStyle/>
          <a:p>
            <a:pPr marL="0" indent="0">
              <a:buNone/>
            </a:pPr>
            <a:r>
              <a:rPr lang="en-US" dirty="0"/>
              <a:t>Read the Terms of Agreement and select Agree</a:t>
            </a:r>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Download Essential Software – Balena Etcher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12" name="Picture 11">
            <a:extLst>
              <a:ext uri="{FF2B5EF4-FFF2-40B4-BE49-F238E27FC236}">
                <a16:creationId xmlns:a16="http://schemas.microsoft.com/office/drawing/2014/main" id="{C0C170EC-1C47-2B92-1859-A14D1A4BE947}"/>
              </a:ext>
            </a:extLst>
          </p:cNvPr>
          <p:cNvPicPr>
            <a:picLocks noChangeAspect="1"/>
          </p:cNvPicPr>
          <p:nvPr/>
        </p:nvPicPr>
        <p:blipFill>
          <a:blip r:embed="rId2"/>
          <a:stretch>
            <a:fillRect/>
          </a:stretch>
        </p:blipFill>
        <p:spPr>
          <a:xfrm>
            <a:off x="1580610" y="1664307"/>
            <a:ext cx="5672624" cy="4524227"/>
          </a:xfrm>
          <a:prstGeom prst="rect">
            <a:avLst/>
          </a:prstGeom>
        </p:spPr>
      </p:pic>
    </p:spTree>
    <p:extLst>
      <p:ext uri="{BB962C8B-B14F-4D97-AF65-F5344CB8AC3E}">
        <p14:creationId xmlns:p14="http://schemas.microsoft.com/office/powerpoint/2010/main" val="39410860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4.7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Set the value to 100, this enables the custom orientation we input.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4.8</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Write the Parameters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Setting Custom AHRS Orientation</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4</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4.9</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614489" y="3376836"/>
            <a:ext cx="6727372" cy="7293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Now if you hold the Navio2 point downward you should see the correct orientation for the rocket shown below when you have the Navio2 pointing Upward.</a:t>
            </a:r>
            <a:endParaRPr lang="en-US" dirty="0"/>
          </a:p>
        </p:txBody>
      </p:sp>
      <p:pic>
        <p:nvPicPr>
          <p:cNvPr id="15362" name="Picture 2">
            <a:extLst>
              <a:ext uri="{FF2B5EF4-FFF2-40B4-BE49-F238E27FC236}">
                <a16:creationId xmlns:a16="http://schemas.microsoft.com/office/drawing/2014/main" id="{D519ECE5-A6D1-38D8-E1F9-3F235AE70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2315" y="937076"/>
            <a:ext cx="1618570" cy="4557893"/>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a:extLst>
              <a:ext uri="{FF2B5EF4-FFF2-40B4-BE49-F238E27FC236}">
                <a16:creationId xmlns:a16="http://schemas.microsoft.com/office/drawing/2014/main" id="{D2B8B494-D880-E7B8-D5AB-F82871121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936" y="3890963"/>
            <a:ext cx="3671418" cy="2733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3102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5.1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7137625" cy="169090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So currently if you tried to arm the Navio2, it would arm then disarm after a few seconds. This is because the system has a set timer for when it expects you to start moving after you arm and if it doesn’t it will disarm. Since our rocket sits on the launchpad for varying amounts of time we want to be able to keep it armed. </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719628"/>
            <a:ext cx="775995" cy="365125"/>
          </a:xfrm>
        </p:spPr>
        <p:txBody>
          <a:bodyPr>
            <a:normAutofit lnSpcReduction="10000"/>
          </a:bodyPr>
          <a:lstStyle/>
          <a:p>
            <a:r>
              <a:rPr lang="en-US" dirty="0"/>
              <a:t>5.2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90" y="2717134"/>
            <a:ext cx="4677454" cy="831609"/>
          </a:xfrm>
        </p:spPr>
        <p:txBody>
          <a:bodyPr>
            <a:normAutofit lnSpcReduction="10000"/>
          </a:bodyPr>
          <a:lstStyle/>
          <a:p>
            <a:pPr marL="0" indent="0">
              <a:buNone/>
            </a:pPr>
            <a:r>
              <a:rPr lang="en-US" sz="1800" b="0" i="0" u="none" strike="noStrike" dirty="0">
                <a:solidFill>
                  <a:srgbClr val="000000"/>
                </a:solidFill>
                <a:effectLst/>
                <a:latin typeface="Arial" panose="020B0604020202020204" pitchFamily="34" charset="0"/>
              </a:rPr>
              <a:t>Go to config -&gt; Full Parameter List</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Search for DISARM_DELAY</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Disable Auto-Disarm</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5</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8" y="450299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86857" y="4423160"/>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Set value to 0. This disables the auto disarm.</a:t>
            </a:r>
            <a:endParaRPr lang="en-US" dirty="0"/>
          </a:p>
        </p:txBody>
      </p:sp>
      <p:pic>
        <p:nvPicPr>
          <p:cNvPr id="14342" name="Picture 6">
            <a:extLst>
              <a:ext uri="{FF2B5EF4-FFF2-40B4-BE49-F238E27FC236}">
                <a16:creationId xmlns:a16="http://schemas.microsoft.com/office/drawing/2014/main" id="{F56631DE-70DD-3BEF-C005-363D1BFC5C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161" y="3653842"/>
            <a:ext cx="11382839" cy="444194"/>
          </a:xfrm>
          <a:prstGeom prst="rect">
            <a:avLst/>
          </a:prstGeom>
          <a:noFill/>
          <a:extLst>
            <a:ext uri="{909E8E84-426E-40DD-AFC4-6F175D3DCCD1}">
              <a14:hiddenFill xmlns:a14="http://schemas.microsoft.com/office/drawing/2010/main">
                <a:solidFill>
                  <a:srgbClr val="FFFFFF"/>
                </a:solidFill>
              </a14:hiddenFill>
            </a:ext>
          </a:extLst>
        </p:spPr>
      </p:pic>
      <p:sp>
        <p:nvSpPr>
          <p:cNvPr id="12" name="Text Placeholder 4">
            <a:extLst>
              <a:ext uri="{FF2B5EF4-FFF2-40B4-BE49-F238E27FC236}">
                <a16:creationId xmlns:a16="http://schemas.microsoft.com/office/drawing/2014/main" id="{974FAF70-9C61-D0DD-8E6B-E4B522FE0042}"/>
              </a:ext>
            </a:extLst>
          </p:cNvPr>
          <p:cNvSpPr txBox="1">
            <a:spLocks/>
          </p:cNvSpPr>
          <p:nvPr/>
        </p:nvSpPr>
        <p:spPr>
          <a:xfrm>
            <a:off x="572588" y="5394482"/>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5.4</a:t>
            </a:r>
          </a:p>
        </p:txBody>
      </p:sp>
      <p:sp>
        <p:nvSpPr>
          <p:cNvPr id="13" name="Text Placeholder 5">
            <a:extLst>
              <a:ext uri="{FF2B5EF4-FFF2-40B4-BE49-F238E27FC236}">
                <a16:creationId xmlns:a16="http://schemas.microsoft.com/office/drawing/2014/main" id="{F33276AE-A56F-9D7C-9090-0EF0A1A82C56}"/>
              </a:ext>
            </a:extLst>
          </p:cNvPr>
          <p:cNvSpPr txBox="1">
            <a:spLocks/>
          </p:cNvSpPr>
          <p:nvPr/>
        </p:nvSpPr>
        <p:spPr>
          <a:xfrm>
            <a:off x="1386857" y="5394482"/>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Write Parameter to the Navio2</a:t>
            </a:r>
            <a:endParaRPr lang="en-US" dirty="0"/>
          </a:p>
        </p:txBody>
      </p:sp>
    </p:spTree>
    <p:extLst>
      <p:ext uri="{BB962C8B-B14F-4D97-AF65-F5344CB8AC3E}">
        <p14:creationId xmlns:p14="http://schemas.microsoft.com/office/powerpoint/2010/main" val="38376543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6.1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745740" cy="1261007"/>
          </a:xfrm>
        </p:spPr>
        <p:txBody>
          <a:bodyPr>
            <a:normAutofit fontScale="85000" lnSpcReduction="10000"/>
          </a:bodyPr>
          <a:lstStyle/>
          <a:p>
            <a:pPr marL="0" indent="0">
              <a:buNone/>
            </a:pPr>
            <a:r>
              <a:rPr lang="en-US" sz="1800" b="0" i="0" u="none" strike="noStrike" dirty="0">
                <a:solidFill>
                  <a:srgbClr val="000000"/>
                </a:solidFill>
                <a:effectLst/>
                <a:latin typeface="Arial" panose="020B0604020202020204" pitchFamily="34" charset="0"/>
              </a:rPr>
              <a:t>So the Navio2 has the ability to save its information into data flash logs onboard the Navio2, so even if you lost connection with the Navio2 during its flight, you could still recover the logs from the Navio2 afterwards. We had a crash where the battery cut off, but we were still able to view logs of information that stopped right as the battery died meaning that we do not lose the entire flight during a failure such as power loss. </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6.2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fontScale="85000" lnSpcReduction="20000"/>
          </a:bodyPr>
          <a:lstStyle/>
          <a:p>
            <a:pPr marL="0" indent="0">
              <a:buNone/>
            </a:pPr>
            <a:r>
              <a:rPr lang="en-US" sz="1800" b="0" i="0" u="none" strike="noStrike" dirty="0">
                <a:solidFill>
                  <a:srgbClr val="000000"/>
                </a:solidFill>
                <a:effectLst/>
                <a:latin typeface="Arial" panose="020B0604020202020204" pitchFamily="34" charset="0"/>
              </a:rPr>
              <a:t>Go to config -&gt; Full Parameter List</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Search for LOG_BITMASK</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 Logging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6</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6" y="3559399"/>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20258" y="3449775"/>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If you select the value it will open a check-box to select your desired logging options</a:t>
            </a:r>
            <a:endParaRPr lang="en-US" dirty="0"/>
          </a:p>
        </p:txBody>
      </p:sp>
      <p:sp>
        <p:nvSpPr>
          <p:cNvPr id="12" name="Text Placeholder 4">
            <a:extLst>
              <a:ext uri="{FF2B5EF4-FFF2-40B4-BE49-F238E27FC236}">
                <a16:creationId xmlns:a16="http://schemas.microsoft.com/office/drawing/2014/main" id="{974FAF70-9C61-D0DD-8E6B-E4B522FE0042}"/>
              </a:ext>
            </a:extLst>
          </p:cNvPr>
          <p:cNvSpPr txBox="1">
            <a:spLocks/>
          </p:cNvSpPr>
          <p:nvPr/>
        </p:nvSpPr>
        <p:spPr>
          <a:xfrm>
            <a:off x="572587" y="612978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6.4</a:t>
            </a:r>
          </a:p>
        </p:txBody>
      </p:sp>
      <p:sp>
        <p:nvSpPr>
          <p:cNvPr id="13" name="Text Placeholder 5">
            <a:extLst>
              <a:ext uri="{FF2B5EF4-FFF2-40B4-BE49-F238E27FC236}">
                <a16:creationId xmlns:a16="http://schemas.microsoft.com/office/drawing/2014/main" id="{F33276AE-A56F-9D7C-9090-0EF0A1A82C56}"/>
              </a:ext>
            </a:extLst>
          </p:cNvPr>
          <p:cNvSpPr txBox="1">
            <a:spLocks/>
          </p:cNvSpPr>
          <p:nvPr/>
        </p:nvSpPr>
        <p:spPr>
          <a:xfrm>
            <a:off x="1426028" y="6129784"/>
            <a:ext cx="6727372" cy="7293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Enable the following log types:</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ATTITUDE_FAST, ATTITUDE_MED, GPS, CTUN, IMU, CMD, COMPASS, IMU_FAST, IMU_RAW</a:t>
            </a:r>
            <a:endParaRPr lang="en-US" dirty="0"/>
          </a:p>
        </p:txBody>
      </p:sp>
      <p:pic>
        <p:nvPicPr>
          <p:cNvPr id="7" name="Picture 6">
            <a:extLst>
              <a:ext uri="{FF2B5EF4-FFF2-40B4-BE49-F238E27FC236}">
                <a16:creationId xmlns:a16="http://schemas.microsoft.com/office/drawing/2014/main" id="{284177FB-C3C9-2784-A282-0832E8BC4319}"/>
              </a:ext>
            </a:extLst>
          </p:cNvPr>
          <p:cNvPicPr>
            <a:picLocks noChangeAspect="1"/>
          </p:cNvPicPr>
          <p:nvPr/>
        </p:nvPicPr>
        <p:blipFill>
          <a:blip r:embed="rId2"/>
          <a:stretch>
            <a:fillRect/>
          </a:stretch>
        </p:blipFill>
        <p:spPr>
          <a:xfrm>
            <a:off x="790076" y="2875012"/>
            <a:ext cx="10611847" cy="572706"/>
          </a:xfrm>
          <a:prstGeom prst="rect">
            <a:avLst/>
          </a:prstGeom>
        </p:spPr>
      </p:pic>
      <p:pic>
        <p:nvPicPr>
          <p:cNvPr id="21506" name="Picture 2">
            <a:extLst>
              <a:ext uri="{FF2B5EF4-FFF2-40B4-BE49-F238E27FC236}">
                <a16:creationId xmlns:a16="http://schemas.microsoft.com/office/drawing/2014/main" id="{A2C19210-B18A-F4B7-4611-291FB2621B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3545"/>
          <a:stretch/>
        </p:blipFill>
        <p:spPr bwMode="auto">
          <a:xfrm>
            <a:off x="1520491" y="4088025"/>
            <a:ext cx="9830486" cy="1980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13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6.5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92500" lnSpcReduction="10000"/>
          </a:bodyPr>
          <a:lstStyle/>
          <a:p>
            <a:pPr marL="0" indent="0">
              <a:buNone/>
            </a:pPr>
            <a:r>
              <a:rPr lang="en-US" sz="1800" b="0" i="0" u="none" strike="noStrike" dirty="0">
                <a:solidFill>
                  <a:srgbClr val="000000"/>
                </a:solidFill>
                <a:effectLst/>
                <a:latin typeface="Arial" panose="020B0604020202020204" pitchFamily="34" charset="0"/>
              </a:rPr>
              <a:t>Disable LOG_DISARMED</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This is to ensure that we are only logging while our system is armed, preventing our system from producing extremely large data files while doing nothing.</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457494" y="3085102"/>
            <a:ext cx="775995" cy="365125"/>
          </a:xfrm>
        </p:spPr>
        <p:txBody>
          <a:bodyPr>
            <a:normAutofit lnSpcReduction="10000"/>
          </a:bodyPr>
          <a:lstStyle/>
          <a:p>
            <a:r>
              <a:rPr lang="en-US" dirty="0"/>
              <a:t>6.6</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348581" y="3180108"/>
            <a:ext cx="6538911" cy="606199"/>
          </a:xfrm>
        </p:spPr>
        <p:txBody>
          <a:bodyPr>
            <a:normAutofit fontScale="85000" lnSpcReduction="20000"/>
          </a:bodyPr>
          <a:lstStyle/>
          <a:p>
            <a:pPr marL="0" indent="0">
              <a:buNone/>
            </a:pPr>
            <a:r>
              <a:rPr lang="en-US" sz="1800" b="0" i="0" u="none" strike="noStrike" dirty="0">
                <a:solidFill>
                  <a:srgbClr val="000000"/>
                </a:solidFill>
                <a:effectLst/>
                <a:latin typeface="Arial" panose="020B0604020202020204" pitchFamily="34" charset="0"/>
              </a:rPr>
              <a:t>Enable LOG_FILE_DSRMROT</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This will create a separate log for each instance that we arm the Navio2. Separates our launches so we can sort them easier.</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Adjust Logging Parameters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6</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6" y="468331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6.7</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48582" y="4604393"/>
            <a:ext cx="6727372" cy="72934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Disable LOG_REPLAY</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This is for debugging issues with the Kalman filter and not necessary for most users. This is disabled by default generally.</a:t>
            </a:r>
            <a:endParaRPr lang="en-US" dirty="0"/>
          </a:p>
        </p:txBody>
      </p:sp>
      <p:pic>
        <p:nvPicPr>
          <p:cNvPr id="7" name="Picture 6">
            <a:extLst>
              <a:ext uri="{FF2B5EF4-FFF2-40B4-BE49-F238E27FC236}">
                <a16:creationId xmlns:a16="http://schemas.microsoft.com/office/drawing/2014/main" id="{586C7AEF-7F1A-3622-CAF4-779D31CF1E0E}"/>
              </a:ext>
            </a:extLst>
          </p:cNvPr>
          <p:cNvPicPr>
            <a:picLocks noChangeAspect="1"/>
          </p:cNvPicPr>
          <p:nvPr/>
        </p:nvPicPr>
        <p:blipFill>
          <a:blip r:embed="rId2"/>
          <a:stretch>
            <a:fillRect/>
          </a:stretch>
        </p:blipFill>
        <p:spPr>
          <a:xfrm>
            <a:off x="0" y="5292752"/>
            <a:ext cx="11537301" cy="772007"/>
          </a:xfrm>
          <a:prstGeom prst="rect">
            <a:avLst/>
          </a:prstGeom>
        </p:spPr>
      </p:pic>
      <p:pic>
        <p:nvPicPr>
          <p:cNvPr id="15" name="Picture 14">
            <a:extLst>
              <a:ext uri="{FF2B5EF4-FFF2-40B4-BE49-F238E27FC236}">
                <a16:creationId xmlns:a16="http://schemas.microsoft.com/office/drawing/2014/main" id="{06CCB74A-C556-EA40-07C1-F3EFA7B40872}"/>
              </a:ext>
            </a:extLst>
          </p:cNvPr>
          <p:cNvPicPr>
            <a:picLocks noChangeAspect="1"/>
          </p:cNvPicPr>
          <p:nvPr/>
        </p:nvPicPr>
        <p:blipFill>
          <a:blip r:embed="rId3"/>
          <a:stretch>
            <a:fillRect/>
          </a:stretch>
        </p:blipFill>
        <p:spPr>
          <a:xfrm>
            <a:off x="0" y="3817943"/>
            <a:ext cx="11537301" cy="442864"/>
          </a:xfrm>
          <a:prstGeom prst="rect">
            <a:avLst/>
          </a:prstGeom>
        </p:spPr>
      </p:pic>
      <p:pic>
        <p:nvPicPr>
          <p:cNvPr id="17" name="Picture 16">
            <a:extLst>
              <a:ext uri="{FF2B5EF4-FFF2-40B4-BE49-F238E27FC236}">
                <a16:creationId xmlns:a16="http://schemas.microsoft.com/office/drawing/2014/main" id="{7E3CB7CC-2FCA-B360-AB3C-4152A466F0DF}"/>
              </a:ext>
            </a:extLst>
          </p:cNvPr>
          <p:cNvPicPr>
            <a:picLocks noChangeAspect="1"/>
          </p:cNvPicPr>
          <p:nvPr/>
        </p:nvPicPr>
        <p:blipFill>
          <a:blip r:embed="rId4"/>
          <a:stretch>
            <a:fillRect/>
          </a:stretch>
        </p:blipFill>
        <p:spPr>
          <a:xfrm>
            <a:off x="0" y="2181012"/>
            <a:ext cx="11537301" cy="884663"/>
          </a:xfrm>
          <a:prstGeom prst="rect">
            <a:avLst/>
          </a:prstGeom>
        </p:spPr>
      </p:pic>
      <p:sp>
        <p:nvSpPr>
          <p:cNvPr id="18" name="Text Placeholder 5">
            <a:extLst>
              <a:ext uri="{FF2B5EF4-FFF2-40B4-BE49-F238E27FC236}">
                <a16:creationId xmlns:a16="http://schemas.microsoft.com/office/drawing/2014/main" id="{58BA4FD0-5015-ADEB-D47F-1E7048EDCE3E}"/>
              </a:ext>
            </a:extLst>
          </p:cNvPr>
          <p:cNvSpPr txBox="1">
            <a:spLocks/>
          </p:cNvSpPr>
          <p:nvPr/>
        </p:nvSpPr>
        <p:spPr>
          <a:xfrm>
            <a:off x="1233489" y="6220905"/>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Write Parameters</a:t>
            </a:r>
            <a:endParaRPr lang="en-US" dirty="0"/>
          </a:p>
        </p:txBody>
      </p:sp>
      <p:sp>
        <p:nvSpPr>
          <p:cNvPr id="19" name="Text Placeholder 4">
            <a:extLst>
              <a:ext uri="{FF2B5EF4-FFF2-40B4-BE49-F238E27FC236}">
                <a16:creationId xmlns:a16="http://schemas.microsoft.com/office/drawing/2014/main" id="{E6B4A5A3-D042-B99D-E45D-87B190FAA9DE}"/>
              </a:ext>
            </a:extLst>
          </p:cNvPr>
          <p:cNvSpPr txBox="1">
            <a:spLocks/>
          </p:cNvSpPr>
          <p:nvPr/>
        </p:nvSpPr>
        <p:spPr>
          <a:xfrm>
            <a:off x="572587" y="625975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6.8</a:t>
            </a:r>
          </a:p>
        </p:txBody>
      </p:sp>
    </p:spTree>
    <p:extLst>
      <p:ext uri="{BB962C8B-B14F-4D97-AF65-F5344CB8AC3E}">
        <p14:creationId xmlns:p14="http://schemas.microsoft.com/office/powerpoint/2010/main" val="283006750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7.1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92500" lnSpcReduction="10000"/>
          </a:bodyPr>
          <a:lstStyle/>
          <a:p>
            <a:pPr marL="0" indent="0">
              <a:buNone/>
            </a:pPr>
            <a:r>
              <a:rPr lang="en-US" sz="1800" b="0" i="0" u="none" strike="noStrike" dirty="0">
                <a:solidFill>
                  <a:srgbClr val="000000"/>
                </a:solidFill>
                <a:effectLst/>
                <a:latin typeface="Arial" panose="020B0604020202020204" pitchFamily="34" charset="0"/>
              </a:rPr>
              <a:t>The purpose of this is to prevent the rocket from entering a fail-safe mode and disarming, which results in a loss of data. This is only for the rocket as you would not want a Drone or Rover to continue operating through fail safes.</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7.2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fontScale="85000" lnSpcReduction="20000"/>
          </a:bodyPr>
          <a:lstStyle/>
          <a:p>
            <a:pPr marL="0" indent="0">
              <a:buNone/>
            </a:pPr>
            <a:r>
              <a:rPr lang="en-US" sz="1800" b="0" i="0" u="none" strike="noStrike" dirty="0">
                <a:solidFill>
                  <a:srgbClr val="000000"/>
                </a:solidFill>
                <a:effectLst/>
                <a:latin typeface="Arial" panose="020B0604020202020204" pitchFamily="34" charset="0"/>
              </a:rPr>
              <a:t>Go to config -&gt; Full Parameter List</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Search for THR_FAILSAFE</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Removing Fail-Safe Triggers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7</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8" y="4739282"/>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48583" y="4847655"/>
            <a:ext cx="6830926" cy="80557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Set value to 0. This disables the Throttle failsafe that would activate if it losses RC Input. Because our system does not use a remote control, this would trigger constantly otherwise.</a:t>
            </a:r>
            <a:endParaRPr lang="en-US" dirty="0"/>
          </a:p>
        </p:txBody>
      </p:sp>
      <p:sp>
        <p:nvSpPr>
          <p:cNvPr id="12" name="Text Placeholder 4">
            <a:extLst>
              <a:ext uri="{FF2B5EF4-FFF2-40B4-BE49-F238E27FC236}">
                <a16:creationId xmlns:a16="http://schemas.microsoft.com/office/drawing/2014/main" id="{974FAF70-9C61-D0DD-8E6B-E4B522FE0042}"/>
              </a:ext>
            </a:extLst>
          </p:cNvPr>
          <p:cNvSpPr txBox="1">
            <a:spLocks/>
          </p:cNvSpPr>
          <p:nvPr/>
        </p:nvSpPr>
        <p:spPr>
          <a:xfrm>
            <a:off x="572588" y="563077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7.4</a:t>
            </a:r>
          </a:p>
        </p:txBody>
      </p:sp>
      <p:sp>
        <p:nvSpPr>
          <p:cNvPr id="13" name="Text Placeholder 5">
            <a:extLst>
              <a:ext uri="{FF2B5EF4-FFF2-40B4-BE49-F238E27FC236}">
                <a16:creationId xmlns:a16="http://schemas.microsoft.com/office/drawing/2014/main" id="{F33276AE-A56F-9D7C-9090-0EF0A1A82C56}"/>
              </a:ext>
            </a:extLst>
          </p:cNvPr>
          <p:cNvSpPr txBox="1">
            <a:spLocks/>
          </p:cNvSpPr>
          <p:nvPr/>
        </p:nvSpPr>
        <p:spPr>
          <a:xfrm>
            <a:off x="1452137" y="5653225"/>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Write Parameter</a:t>
            </a:r>
            <a:endParaRPr lang="en-US" dirty="0"/>
          </a:p>
        </p:txBody>
      </p:sp>
      <p:pic>
        <p:nvPicPr>
          <p:cNvPr id="7" name="Picture 6">
            <a:extLst>
              <a:ext uri="{FF2B5EF4-FFF2-40B4-BE49-F238E27FC236}">
                <a16:creationId xmlns:a16="http://schemas.microsoft.com/office/drawing/2014/main" id="{52F19E93-C9C1-9B77-D729-B03B8192B8D4}"/>
              </a:ext>
            </a:extLst>
          </p:cNvPr>
          <p:cNvPicPr>
            <a:picLocks noChangeAspect="1"/>
          </p:cNvPicPr>
          <p:nvPr/>
        </p:nvPicPr>
        <p:blipFill>
          <a:blip r:embed="rId2"/>
          <a:stretch>
            <a:fillRect/>
          </a:stretch>
        </p:blipFill>
        <p:spPr>
          <a:xfrm>
            <a:off x="1452137" y="3449198"/>
            <a:ext cx="8674546" cy="704886"/>
          </a:xfrm>
          <a:prstGeom prst="rect">
            <a:avLst/>
          </a:prstGeom>
        </p:spPr>
      </p:pic>
    </p:spTree>
    <p:extLst>
      <p:ext uri="{BB962C8B-B14F-4D97-AF65-F5344CB8AC3E}">
        <p14:creationId xmlns:p14="http://schemas.microsoft.com/office/powerpoint/2010/main" val="37896743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014911" cy="144319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In order to correctly identify accelerometer information, we must calibrate our system. This will involve placing the Navio2 in different orientations to record readings at each placement.</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8.2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23371" y="2376747"/>
            <a:ext cx="5014911" cy="81453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Go to Setup -&gt; Mandatory Hardware - &gt; Accel Calibration</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8.3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426028" y="3297006"/>
            <a:ext cx="5203372" cy="1884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Select the button for “Level Your Autopilot to set default Accelerometer Min/Max (3 axis). Follow its guide on how to place for each step then press the “click when done” for each step. </a:t>
            </a:r>
            <a:endParaRPr lang="en-US" dirty="0"/>
          </a:p>
        </p:txBody>
      </p:sp>
      <p:pic>
        <p:nvPicPr>
          <p:cNvPr id="18434" name="Picture 2">
            <a:extLst>
              <a:ext uri="{FF2B5EF4-FFF2-40B4-BE49-F238E27FC236}">
                <a16:creationId xmlns:a16="http://schemas.microsoft.com/office/drawing/2014/main" id="{AF8B7F6B-4196-0425-9F40-0C20F9FD85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4188" y="837517"/>
            <a:ext cx="5295964" cy="3701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51884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6887827" cy="1954291"/>
          </a:xfrm>
        </p:spPr>
        <p:txBody>
          <a:bodyPr>
            <a:normAutofit/>
          </a:bodyPr>
          <a:lstStyle/>
          <a:p>
            <a:pPr marL="0" indent="0">
              <a:buNone/>
            </a:pPr>
            <a:r>
              <a:rPr lang="en-US" sz="1800" dirty="0">
                <a:solidFill>
                  <a:srgbClr val="000000"/>
                </a:solidFill>
                <a:latin typeface="Arial" panose="020B0604020202020204" pitchFamily="34" charset="0"/>
              </a:rPr>
              <a:t>It will tell you each Orientation, set it in that orientation then press the “Click when Done”</a:t>
            </a:r>
            <a:br>
              <a:rPr lang="en-US" sz="1800" dirty="0">
                <a:solidFill>
                  <a:srgbClr val="000000"/>
                </a:solidFill>
                <a:latin typeface="Arial" panose="020B0604020202020204" pitchFamily="34" charset="0"/>
              </a:rPr>
            </a:br>
            <a:br>
              <a:rPr lang="en-US" sz="1800" dirty="0">
                <a:solidFill>
                  <a:srgbClr val="000000"/>
                </a:solidFill>
                <a:latin typeface="Arial" panose="020B0604020202020204" pitchFamily="34" charset="0"/>
              </a:rPr>
            </a:br>
            <a:r>
              <a:rPr lang="en-US" sz="1800" dirty="0">
                <a:solidFill>
                  <a:srgbClr val="000000"/>
                </a:solidFill>
                <a:latin typeface="Arial" panose="020B0604020202020204" pitchFamily="34" charset="0"/>
              </a:rPr>
              <a:t>If you are using the Navio2 on its own outside of a casing, you may need to hold it in place while calibrating or using something to prop it up in specific orientations.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17410" name="Picture 2">
            <a:extLst>
              <a:ext uri="{FF2B5EF4-FFF2-40B4-BE49-F238E27FC236}">
                <a16:creationId xmlns:a16="http://schemas.microsoft.com/office/drawing/2014/main" id="{FEEE9BAF-C493-E535-9D81-DBD9EA3DC5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472" t="17547" r="1746" b="36251"/>
          <a:stretch/>
        </p:blipFill>
        <p:spPr bwMode="auto">
          <a:xfrm>
            <a:off x="3338305" y="3302311"/>
            <a:ext cx="5515389" cy="25164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084827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Level</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descr="A picture containing electronics, circuit&#10;&#10;Description automatically generated">
            <a:extLst>
              <a:ext uri="{FF2B5EF4-FFF2-40B4-BE49-F238E27FC236}">
                <a16:creationId xmlns:a16="http://schemas.microsoft.com/office/drawing/2014/main" id="{F150D90F-7D1A-1939-DA9A-D006529897C7}"/>
              </a:ext>
            </a:extLst>
          </p:cNvPr>
          <p:cNvPicPr>
            <a:picLocks noChangeAspect="1"/>
          </p:cNvPicPr>
          <p:nvPr/>
        </p:nvPicPr>
        <p:blipFill rotWithShape="1">
          <a:blip r:embed="rId2"/>
          <a:srcRect l="34127" t="28789" r="15080" b="18572"/>
          <a:stretch/>
        </p:blipFill>
        <p:spPr>
          <a:xfrm>
            <a:off x="4158343" y="1228725"/>
            <a:ext cx="3875314" cy="5354887"/>
          </a:xfrm>
          <a:prstGeom prst="rect">
            <a:avLst/>
          </a:prstGeom>
        </p:spPr>
      </p:pic>
    </p:spTree>
    <p:extLst>
      <p:ext uri="{BB962C8B-B14F-4D97-AF65-F5344CB8AC3E}">
        <p14:creationId xmlns:p14="http://schemas.microsoft.com/office/powerpoint/2010/main" val="422028425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8.6</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Left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a:extLst>
              <a:ext uri="{FF2B5EF4-FFF2-40B4-BE49-F238E27FC236}">
                <a16:creationId xmlns:a16="http://schemas.microsoft.com/office/drawing/2014/main" id="{3EAD4816-5BBD-0072-83CC-55CD56A2BCB7}"/>
              </a:ext>
            </a:extLst>
          </p:cNvPr>
          <p:cNvPicPr>
            <a:picLocks noChangeAspect="1"/>
          </p:cNvPicPr>
          <p:nvPr/>
        </p:nvPicPr>
        <p:blipFill rotWithShape="1">
          <a:blip r:embed="rId2"/>
          <a:srcRect l="37937" t="20578" r="27778" b="25080"/>
          <a:stretch/>
        </p:blipFill>
        <p:spPr>
          <a:xfrm>
            <a:off x="4764249" y="1046163"/>
            <a:ext cx="2663502" cy="5628769"/>
          </a:xfrm>
          <a:prstGeom prst="rect">
            <a:avLst/>
          </a:prstGeom>
        </p:spPr>
      </p:pic>
    </p:spTree>
    <p:extLst>
      <p:ext uri="{BB962C8B-B14F-4D97-AF65-F5344CB8AC3E}">
        <p14:creationId xmlns:p14="http://schemas.microsoft.com/office/powerpoint/2010/main" val="10089857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Right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a:extLst>
              <a:ext uri="{FF2B5EF4-FFF2-40B4-BE49-F238E27FC236}">
                <a16:creationId xmlns:a16="http://schemas.microsoft.com/office/drawing/2014/main" id="{0C87CA79-19A1-AA33-7931-57367D8AE7FB}"/>
              </a:ext>
            </a:extLst>
          </p:cNvPr>
          <p:cNvPicPr>
            <a:picLocks noChangeAspect="1"/>
          </p:cNvPicPr>
          <p:nvPr/>
        </p:nvPicPr>
        <p:blipFill rotWithShape="1">
          <a:blip r:embed="rId2"/>
          <a:srcRect l="33704" t="15154" r="31799" b="25556"/>
          <a:stretch/>
        </p:blipFill>
        <p:spPr>
          <a:xfrm>
            <a:off x="4898571" y="1221466"/>
            <a:ext cx="2394857" cy="5488016"/>
          </a:xfrm>
          <a:prstGeom prst="rect">
            <a:avLst/>
          </a:prstGeom>
        </p:spPr>
      </p:pic>
    </p:spTree>
    <p:extLst>
      <p:ext uri="{BB962C8B-B14F-4D97-AF65-F5344CB8AC3E}">
        <p14:creationId xmlns:p14="http://schemas.microsoft.com/office/powerpoint/2010/main" val="21970663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1.5</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8" y="1232014"/>
            <a:ext cx="6007100" cy="823725"/>
          </a:xfrm>
        </p:spPr>
        <p:txBody>
          <a:bodyPr/>
          <a:lstStyle/>
          <a:p>
            <a:pPr marL="0" indent="0">
              <a:buNone/>
            </a:pPr>
            <a:r>
              <a:rPr lang="en-US" dirty="0"/>
              <a:t>Wait for the download to finish, afterwards it will open up the Etcher Software</a:t>
            </a:r>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Download Essential Software – Balena Etcher (Cont.)</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1</a:t>
            </a:r>
          </a:p>
        </p:txBody>
      </p:sp>
      <p:pic>
        <p:nvPicPr>
          <p:cNvPr id="11" name="Picture 10">
            <a:extLst>
              <a:ext uri="{FF2B5EF4-FFF2-40B4-BE49-F238E27FC236}">
                <a16:creationId xmlns:a16="http://schemas.microsoft.com/office/drawing/2014/main" id="{140D9C61-0B8D-2267-DA2F-B6456C7258DA}"/>
              </a:ext>
            </a:extLst>
          </p:cNvPr>
          <p:cNvPicPr>
            <a:picLocks noChangeAspect="1"/>
          </p:cNvPicPr>
          <p:nvPr/>
        </p:nvPicPr>
        <p:blipFill>
          <a:blip r:embed="rId2"/>
          <a:stretch>
            <a:fillRect/>
          </a:stretch>
        </p:blipFill>
        <p:spPr>
          <a:xfrm>
            <a:off x="1461139" y="1859796"/>
            <a:ext cx="7601341" cy="4794496"/>
          </a:xfrm>
          <a:prstGeom prst="rect">
            <a:avLst/>
          </a:prstGeom>
        </p:spPr>
      </p:pic>
    </p:spTree>
    <p:extLst>
      <p:ext uri="{BB962C8B-B14F-4D97-AF65-F5344CB8AC3E}">
        <p14:creationId xmlns:p14="http://schemas.microsoft.com/office/powerpoint/2010/main" val="42348984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8.8</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Nose Down</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descr="A picture containing electronics&#10;&#10;Description automatically generated">
            <a:extLst>
              <a:ext uri="{FF2B5EF4-FFF2-40B4-BE49-F238E27FC236}">
                <a16:creationId xmlns:a16="http://schemas.microsoft.com/office/drawing/2014/main" id="{692B759C-35F7-ACB6-CAF5-77FA780BA657}"/>
              </a:ext>
            </a:extLst>
          </p:cNvPr>
          <p:cNvPicPr>
            <a:picLocks noChangeAspect="1"/>
          </p:cNvPicPr>
          <p:nvPr/>
        </p:nvPicPr>
        <p:blipFill rotWithShape="1">
          <a:blip r:embed="rId2"/>
          <a:srcRect l="29471" t="22064" r="20582" b="34286"/>
          <a:stretch/>
        </p:blipFill>
        <p:spPr>
          <a:xfrm>
            <a:off x="4147457" y="1411288"/>
            <a:ext cx="3897085" cy="4541097"/>
          </a:xfrm>
          <a:prstGeom prst="rect">
            <a:avLst/>
          </a:prstGeom>
        </p:spPr>
      </p:pic>
    </p:spTree>
    <p:extLst>
      <p:ext uri="{BB962C8B-B14F-4D97-AF65-F5344CB8AC3E}">
        <p14:creationId xmlns:p14="http://schemas.microsoft.com/office/powerpoint/2010/main" val="217042340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8.9</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Nose Up</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descr="A machine on the white cover&#10;&#10;Description automatically generated with low confidence">
            <a:extLst>
              <a:ext uri="{FF2B5EF4-FFF2-40B4-BE49-F238E27FC236}">
                <a16:creationId xmlns:a16="http://schemas.microsoft.com/office/drawing/2014/main" id="{191E6EC9-2F98-553D-185C-0D6160DE5676}"/>
              </a:ext>
            </a:extLst>
          </p:cNvPr>
          <p:cNvPicPr>
            <a:picLocks noChangeAspect="1"/>
          </p:cNvPicPr>
          <p:nvPr/>
        </p:nvPicPr>
        <p:blipFill rotWithShape="1">
          <a:blip r:embed="rId2"/>
          <a:srcRect l="21852" t="17811" r="22275" b="32381"/>
          <a:stretch/>
        </p:blipFill>
        <p:spPr>
          <a:xfrm>
            <a:off x="3978729" y="1221466"/>
            <a:ext cx="4234542" cy="5033199"/>
          </a:xfrm>
          <a:prstGeom prst="rect">
            <a:avLst/>
          </a:prstGeom>
        </p:spPr>
      </p:pic>
    </p:spTree>
    <p:extLst>
      <p:ext uri="{BB962C8B-B14F-4D97-AF65-F5344CB8AC3E}">
        <p14:creationId xmlns:p14="http://schemas.microsoft.com/office/powerpoint/2010/main" val="395437800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8.10</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dirty="0">
                <a:solidFill>
                  <a:srgbClr val="000000"/>
                </a:solidFill>
                <a:latin typeface="Arial" panose="020B0604020202020204" pitchFamily="34" charset="0"/>
              </a:rPr>
              <a:t>Back</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IMU</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8</a:t>
            </a:r>
          </a:p>
        </p:txBody>
      </p:sp>
      <p:pic>
        <p:nvPicPr>
          <p:cNvPr id="5" name="Picture 4" descr="A green circuit board&#10;&#10;Description automatically generated with low confidence">
            <a:extLst>
              <a:ext uri="{FF2B5EF4-FFF2-40B4-BE49-F238E27FC236}">
                <a16:creationId xmlns:a16="http://schemas.microsoft.com/office/drawing/2014/main" id="{67A0A65F-53F9-8087-4494-11CEFDA1C1C0}"/>
              </a:ext>
            </a:extLst>
          </p:cNvPr>
          <p:cNvPicPr>
            <a:picLocks noChangeAspect="1"/>
          </p:cNvPicPr>
          <p:nvPr/>
        </p:nvPicPr>
        <p:blipFill rotWithShape="1">
          <a:blip r:embed="rId2"/>
          <a:srcRect l="28201" t="26826" r="25873" b="24920"/>
          <a:stretch/>
        </p:blipFill>
        <p:spPr>
          <a:xfrm>
            <a:off x="4239985" y="1221466"/>
            <a:ext cx="3712030" cy="5200263"/>
          </a:xfrm>
          <a:prstGeom prst="rect">
            <a:avLst/>
          </a:prstGeom>
        </p:spPr>
      </p:pic>
    </p:spTree>
    <p:extLst>
      <p:ext uri="{BB962C8B-B14F-4D97-AF65-F5344CB8AC3E}">
        <p14:creationId xmlns:p14="http://schemas.microsoft.com/office/powerpoint/2010/main" val="16043872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9.1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Open Mission Planner and go to Setup -&gt; Compass</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7" y="1486728"/>
            <a:ext cx="775995" cy="365125"/>
          </a:xfrm>
        </p:spPr>
        <p:txBody>
          <a:bodyPr>
            <a:normAutofit lnSpcReduction="10000"/>
          </a:bodyPr>
          <a:lstStyle/>
          <a:p>
            <a:r>
              <a:rPr lang="en-US" dirty="0"/>
              <a:t>9.2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56588" y="1548754"/>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Click on “Start” for Onboard Calibration</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Compass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9</a:t>
            </a:r>
          </a:p>
        </p:txBody>
      </p:sp>
      <p:pic>
        <p:nvPicPr>
          <p:cNvPr id="27650" name="Picture 2">
            <a:extLst>
              <a:ext uri="{FF2B5EF4-FFF2-40B4-BE49-F238E27FC236}">
                <a16:creationId xmlns:a16="http://schemas.microsoft.com/office/drawing/2014/main" id="{4B9CBF86-4027-7A9B-1DDE-008A085472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71819" y="1974335"/>
            <a:ext cx="6848361" cy="4655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5303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9.3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Begin moving the Navio2 in all directions and orientations. You will see the first two bars start to fill as the compass calibrates. </a:t>
            </a:r>
            <a:endParaRPr lang="en-US" sz="1600"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Calibrating Compass</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9</a:t>
            </a:r>
          </a:p>
        </p:txBody>
      </p:sp>
      <p:pic>
        <p:nvPicPr>
          <p:cNvPr id="27652" name="Picture 4">
            <a:extLst>
              <a:ext uri="{FF2B5EF4-FFF2-40B4-BE49-F238E27FC236}">
                <a16:creationId xmlns:a16="http://schemas.microsoft.com/office/drawing/2014/main" id="{53D0BE2C-31A6-3600-AD9C-B29B9C48BD3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3137" t="51607"/>
          <a:stretch/>
        </p:blipFill>
        <p:spPr bwMode="auto">
          <a:xfrm>
            <a:off x="2641845" y="3103334"/>
            <a:ext cx="6908309" cy="3048418"/>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DA25036A-7AC2-FD51-51EF-B4D9FA7D093C}"/>
              </a:ext>
            </a:extLst>
          </p:cNvPr>
          <p:cNvSpPr txBox="1"/>
          <p:nvPr/>
        </p:nvSpPr>
        <p:spPr>
          <a:xfrm>
            <a:off x="1614489" y="1897556"/>
            <a:ext cx="6117770" cy="923330"/>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Once both are finished you will be prompted to restart the navio2 which you can do by pressing CTRL+F and clicking the “reboot Pixhawk” option</a:t>
            </a:r>
            <a:endParaRPr lang="en-US" dirty="0"/>
          </a:p>
        </p:txBody>
      </p:sp>
      <p:sp>
        <p:nvSpPr>
          <p:cNvPr id="18" name="Text Placeholder 1">
            <a:extLst>
              <a:ext uri="{FF2B5EF4-FFF2-40B4-BE49-F238E27FC236}">
                <a16:creationId xmlns:a16="http://schemas.microsoft.com/office/drawing/2014/main" id="{1E676262-B0BE-0F56-D391-36387DE2BCEA}"/>
              </a:ext>
            </a:extLst>
          </p:cNvPr>
          <p:cNvSpPr txBox="1">
            <a:spLocks/>
          </p:cNvSpPr>
          <p:nvPr/>
        </p:nvSpPr>
        <p:spPr>
          <a:xfrm>
            <a:off x="763544" y="1974335"/>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9.4</a:t>
            </a:r>
          </a:p>
        </p:txBody>
      </p:sp>
    </p:spTree>
    <p:extLst>
      <p:ext uri="{BB962C8B-B14F-4D97-AF65-F5344CB8AC3E}">
        <p14:creationId xmlns:p14="http://schemas.microsoft.com/office/powerpoint/2010/main" val="38957152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6538911" cy="1261007"/>
          </a:xfrm>
        </p:spPr>
        <p:txBody>
          <a:bodyPr>
            <a:normAutofit lnSpcReduction="10000"/>
          </a:bodyPr>
          <a:lstStyle/>
          <a:p>
            <a:pPr marL="0" indent="0">
              <a:buNone/>
            </a:pPr>
            <a:r>
              <a:rPr lang="en-US" sz="1800" b="0" i="0" u="none" strike="noStrike" dirty="0">
                <a:solidFill>
                  <a:srgbClr val="000000"/>
                </a:solidFill>
                <a:effectLst/>
                <a:latin typeface="Arial" panose="020B0604020202020204" pitchFamily="34" charset="0"/>
              </a:rPr>
              <a:t>While connected to the internet, your ground control will show a high-quality map to reference your location, however if you are in an area without internet access your map will not be as good. To fix this, we will download a portion of the map that we plan to fly </a:t>
            </a:r>
            <a:r>
              <a:rPr lang="en-US" sz="1800" dirty="0">
                <a:solidFill>
                  <a:srgbClr val="000000"/>
                </a:solidFill>
                <a:latin typeface="Arial" panose="020B0604020202020204" pitchFamily="34" charset="0"/>
              </a:rPr>
              <a:t>to maintain high quality visuals.</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10.2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9" y="2300287"/>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Go to Plan	</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26626" name="Picture 2">
            <a:extLst>
              <a:ext uri="{FF2B5EF4-FFF2-40B4-BE49-F238E27FC236}">
                <a16:creationId xmlns:a16="http://schemas.microsoft.com/office/drawing/2014/main" id="{673CD0F9-2E42-2668-1643-7B4DDD1C36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8386" y="2300287"/>
            <a:ext cx="4495227" cy="4267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09570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Find where you plan to fly/launch/operate your navio2</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39938" name="Picture 2">
            <a:extLst>
              <a:ext uri="{FF2B5EF4-FFF2-40B4-BE49-F238E27FC236}">
                <a16:creationId xmlns:a16="http://schemas.microsoft.com/office/drawing/2014/main" id="{AC5F3CCD-DCE4-A65E-115F-F1A9A3431B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6000" y="2067867"/>
            <a:ext cx="5719999" cy="3897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58469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Zoom out enough to cover your potential flight area and then some</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38914" name="Picture 2">
            <a:extLst>
              <a:ext uri="{FF2B5EF4-FFF2-40B4-BE49-F238E27FC236}">
                <a16:creationId xmlns:a16="http://schemas.microsoft.com/office/drawing/2014/main" id="{223007E7-D7C1-A4F3-37EA-E80D229DB7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60628" y="2061421"/>
            <a:ext cx="5670744" cy="4382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2982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10.5</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Right click and go to Map Tool - &gt; Prefetch</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43010" name="Picture 2">
            <a:extLst>
              <a:ext uri="{FF2B5EF4-FFF2-40B4-BE49-F238E27FC236}">
                <a16:creationId xmlns:a16="http://schemas.microsoft.com/office/drawing/2014/main" id="{2E8C8055-3C77-8C9D-FB6E-71D2E511A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4524" y="1411288"/>
            <a:ext cx="3990975" cy="541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6808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10.6</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It will say “ No ripp area defined, ripp displayed on screen?”. Select yes, this will prefetch the entire map shown on your display</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41988" name="Picture 4">
            <a:extLst>
              <a:ext uri="{FF2B5EF4-FFF2-40B4-BE49-F238E27FC236}">
                <a16:creationId xmlns:a16="http://schemas.microsoft.com/office/drawing/2014/main" id="{6BECB2AF-164A-9F39-9108-527423A113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061" y="2154953"/>
            <a:ext cx="5755877" cy="3631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5953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2.1</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7" y="1232014"/>
            <a:ext cx="8117341" cy="1315243"/>
          </a:xfrm>
        </p:spPr>
        <p:txBody>
          <a:bodyPr>
            <a:normAutofit/>
          </a:bodyPr>
          <a:lstStyle/>
          <a:p>
            <a:pPr marL="0" indent="0">
              <a:buNone/>
            </a:pPr>
            <a:r>
              <a:rPr lang="en-US" sz="1800" b="0" i="0" u="none" strike="noStrike" dirty="0">
                <a:solidFill>
                  <a:srgbClr val="000000"/>
                </a:solidFill>
                <a:effectLst/>
                <a:latin typeface="Times New Roman" panose="02020603050405020304" pitchFamily="18" charset="0"/>
              </a:rPr>
              <a:t>With Balena, we now need a copy of the operating system we plane to use. Thankfully, the developers of the Navio2 have created a pre-configured operating system. All we need to do is download it and write the image to the SD card.</a:t>
            </a:r>
            <a:endParaRPr lang="en-US" dirty="0"/>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Download Essential Software – Navio2 OS</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sp>
        <p:nvSpPr>
          <p:cNvPr id="3" name="TextBox 2">
            <a:extLst>
              <a:ext uri="{FF2B5EF4-FFF2-40B4-BE49-F238E27FC236}">
                <a16:creationId xmlns:a16="http://schemas.microsoft.com/office/drawing/2014/main" id="{34A9CD38-4C9E-5108-F0C6-AC2A9C4C5EFF}"/>
              </a:ext>
            </a:extLst>
          </p:cNvPr>
          <p:cNvSpPr txBox="1"/>
          <p:nvPr/>
        </p:nvSpPr>
        <p:spPr>
          <a:xfrm>
            <a:off x="1614487" y="2182132"/>
            <a:ext cx="9369200" cy="1200329"/>
          </a:xfrm>
          <a:prstGeom prst="rect">
            <a:avLst/>
          </a:prstGeom>
          <a:noFill/>
        </p:spPr>
        <p:txBody>
          <a:bodyPr wrap="square">
            <a:spAutoFit/>
          </a:bodyPr>
          <a:lstStyle/>
          <a:p>
            <a:r>
              <a:rPr lang="en-US" sz="1800" b="0" i="0" u="none" strike="noStrike" dirty="0">
                <a:solidFill>
                  <a:srgbClr val="000000"/>
                </a:solidFill>
                <a:effectLst/>
                <a:latin typeface="Times New Roman" panose="02020603050405020304" pitchFamily="18" charset="0"/>
              </a:rPr>
              <a:t>Download OS Here: </a:t>
            </a:r>
            <a:r>
              <a:rPr lang="en-US" sz="1800" b="0" i="0" u="sng" strike="noStrike" dirty="0">
                <a:solidFill>
                  <a:srgbClr val="0000FF"/>
                </a:solidFill>
                <a:effectLst/>
                <a:latin typeface="Times New Roman" panose="02020603050405020304" pitchFamily="18" charset="0"/>
                <a:hlinkClick r:id="rId2"/>
              </a:rPr>
              <a:t>https://docs.emlid.com/navio2/configuring-raspberry-pi</a:t>
            </a:r>
            <a:br>
              <a:rPr lang="en-US" sz="1800" b="0" i="0" u="sng" strike="noStrike" dirty="0">
                <a:solidFill>
                  <a:srgbClr val="0000FF"/>
                </a:solidFill>
                <a:effectLst/>
                <a:latin typeface="Times New Roman" panose="02020603050405020304" pitchFamily="18" charset="0"/>
                <a:hlinkClick r:id="rId2"/>
              </a:rPr>
            </a:br>
            <a:br>
              <a:rPr lang="en-US" sz="1800" b="0" i="0" u="none" strike="noStrike" dirty="0">
                <a:solidFill>
                  <a:srgbClr val="000000"/>
                </a:solidFill>
                <a:effectLst/>
                <a:latin typeface="Times New Roman" panose="02020603050405020304" pitchFamily="18" charset="0"/>
                <a:hlinkClick r:id="rId2"/>
              </a:rPr>
            </a:br>
            <a:r>
              <a:rPr lang="en-US" sz="1800" b="0" i="0" u="none" strike="noStrike" dirty="0">
                <a:solidFill>
                  <a:srgbClr val="000000"/>
                </a:solidFill>
                <a:effectLst/>
                <a:latin typeface="Times New Roman" panose="02020603050405020304" pitchFamily="18" charset="0"/>
              </a:rPr>
              <a:t>Note: This is a larger file so it may take several minutes to download</a:t>
            </a:r>
          </a:p>
          <a:p>
            <a:r>
              <a:rPr lang="en-US" sz="1800" b="0" i="0" u="none" strike="noStrike" dirty="0">
                <a:solidFill>
                  <a:srgbClr val="000000"/>
                </a:solidFill>
                <a:effectLst/>
                <a:latin typeface="Times New Roman" panose="02020603050405020304" pitchFamily="18" charset="0"/>
              </a:rPr>
              <a:t>After it is finished, </a:t>
            </a:r>
            <a:r>
              <a:rPr lang="en-US" dirty="0">
                <a:solidFill>
                  <a:srgbClr val="000000"/>
                </a:solidFill>
                <a:latin typeface="Times New Roman" panose="02020603050405020304" pitchFamily="18" charset="0"/>
              </a:rPr>
              <a:t>you should have a “.img.xz” file in your download folder. This is your image.</a:t>
            </a:r>
            <a:endParaRPr lang="en-US" sz="1800" b="0" i="0" u="none" strike="noStrike" dirty="0">
              <a:solidFill>
                <a:srgbClr val="000000"/>
              </a:solidFill>
              <a:effectLst/>
              <a:latin typeface="Times New Roman" panose="02020603050405020304" pitchFamily="18" charset="0"/>
            </a:endParaRPr>
          </a:p>
        </p:txBody>
      </p:sp>
      <p:sp>
        <p:nvSpPr>
          <p:cNvPr id="4" name="Text Placeholder 4">
            <a:extLst>
              <a:ext uri="{FF2B5EF4-FFF2-40B4-BE49-F238E27FC236}">
                <a16:creationId xmlns:a16="http://schemas.microsoft.com/office/drawing/2014/main" id="{612042E5-BE7F-C5B6-EB58-F4F2DB1A613D}"/>
              </a:ext>
            </a:extLst>
          </p:cNvPr>
          <p:cNvSpPr txBox="1">
            <a:spLocks/>
          </p:cNvSpPr>
          <p:nvPr/>
        </p:nvSpPr>
        <p:spPr>
          <a:xfrm>
            <a:off x="577438" y="2182132"/>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2.2</a:t>
            </a:r>
          </a:p>
        </p:txBody>
      </p:sp>
      <p:pic>
        <p:nvPicPr>
          <p:cNvPr id="10" name="Picture 9">
            <a:extLst>
              <a:ext uri="{FF2B5EF4-FFF2-40B4-BE49-F238E27FC236}">
                <a16:creationId xmlns:a16="http://schemas.microsoft.com/office/drawing/2014/main" id="{ED06B1B7-2905-F6A5-A95C-525DC3004B43}"/>
              </a:ext>
            </a:extLst>
          </p:cNvPr>
          <p:cNvPicPr>
            <a:picLocks noChangeAspect="1"/>
          </p:cNvPicPr>
          <p:nvPr/>
        </p:nvPicPr>
        <p:blipFill>
          <a:blip r:embed="rId3"/>
          <a:stretch>
            <a:fillRect/>
          </a:stretch>
        </p:blipFill>
        <p:spPr>
          <a:xfrm>
            <a:off x="5969621" y="3679371"/>
            <a:ext cx="5427721" cy="2536074"/>
          </a:xfrm>
          <a:prstGeom prst="rect">
            <a:avLst/>
          </a:prstGeom>
        </p:spPr>
      </p:pic>
      <p:pic>
        <p:nvPicPr>
          <p:cNvPr id="1026" name="Picture 2">
            <a:extLst>
              <a:ext uri="{FF2B5EF4-FFF2-40B4-BE49-F238E27FC236}">
                <a16:creationId xmlns:a16="http://schemas.microsoft.com/office/drawing/2014/main" id="{4BC47F5D-9CED-6605-8C0C-FE94A03411B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684" r="64855" b="13797"/>
          <a:stretch/>
        </p:blipFill>
        <p:spPr bwMode="auto">
          <a:xfrm>
            <a:off x="1103707" y="5075803"/>
            <a:ext cx="4317130" cy="550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7464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85000" lnSpcReduction="10000"/>
          </a:bodyPr>
          <a:lstStyle/>
          <a:p>
            <a:pPr marL="0" indent="0">
              <a:buNone/>
            </a:pPr>
            <a:r>
              <a:rPr lang="en-US" sz="1800" b="0" i="0" u="none" strike="noStrike" dirty="0">
                <a:solidFill>
                  <a:srgbClr val="000000"/>
                </a:solidFill>
                <a:effectLst/>
                <a:latin typeface="Arial" panose="020B0604020202020204" pitchFamily="34" charset="0"/>
              </a:rPr>
              <a:t>Select your desired zoom, the larger the number the longer it will take as it is zooming in and saving the more detailed zoomed images.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A good option is 17 for most flights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40962" name="Picture 2">
            <a:extLst>
              <a:ext uri="{FF2B5EF4-FFF2-40B4-BE49-F238E27FC236}">
                <a16:creationId xmlns:a16="http://schemas.microsoft.com/office/drawing/2014/main" id="{531E83C8-EE32-7EA5-5377-E1CF1FC02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9194" y="2703059"/>
            <a:ext cx="6013612" cy="2565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131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10.8</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fontScale="92500"/>
          </a:bodyPr>
          <a:lstStyle/>
          <a:p>
            <a:pPr marL="0" indent="0">
              <a:buNone/>
            </a:pPr>
            <a:r>
              <a:rPr lang="en-US" sz="1800" b="0" i="0" u="none" strike="noStrike" dirty="0">
                <a:solidFill>
                  <a:srgbClr val="000000"/>
                </a:solidFill>
                <a:effectLst/>
                <a:latin typeface="Arial" panose="020B0604020202020204" pitchFamily="34" charset="0"/>
              </a:rPr>
              <a:t>Once it is finished with the download you now are able to have access to the map data even if you are not connected to the internet as long as you are operating within your prefetched area. </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Prefetching Maps</a:t>
            </a:r>
          </a:p>
        </p:txBody>
      </p:sp>
      <p:sp>
        <p:nvSpPr>
          <p:cNvPr id="9" name="TextBox 8">
            <a:extLst>
              <a:ext uri="{FF2B5EF4-FFF2-40B4-BE49-F238E27FC236}">
                <a16:creationId xmlns:a16="http://schemas.microsoft.com/office/drawing/2014/main" id="{F25B18DD-F26C-F4F9-48C7-ADF286CF082E}"/>
              </a:ext>
            </a:extLst>
          </p:cNvPr>
          <p:cNvSpPr txBox="1"/>
          <p:nvPr/>
        </p:nvSpPr>
        <p:spPr>
          <a:xfrm>
            <a:off x="611759" y="92440"/>
            <a:ext cx="1436996" cy="584775"/>
          </a:xfrm>
          <a:prstGeom prst="rect">
            <a:avLst/>
          </a:prstGeom>
          <a:noFill/>
        </p:spPr>
        <p:txBody>
          <a:bodyPr wrap="none" rtlCol="0">
            <a:spAutoFit/>
          </a:bodyPr>
          <a:lstStyle/>
          <a:p>
            <a:r>
              <a:rPr lang="en-US" sz="3200" dirty="0">
                <a:solidFill>
                  <a:schemeClr val="bg1"/>
                </a:solidFill>
              </a:rPr>
              <a:t>Step 10</a:t>
            </a:r>
          </a:p>
        </p:txBody>
      </p:sp>
      <p:pic>
        <p:nvPicPr>
          <p:cNvPr id="44034" name="Picture 2">
            <a:extLst>
              <a:ext uri="{FF2B5EF4-FFF2-40B4-BE49-F238E27FC236}">
                <a16:creationId xmlns:a16="http://schemas.microsoft.com/office/drawing/2014/main" id="{EF8DD8FA-CCC0-F2ED-34B5-E853FCC8AA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4550" y="2545522"/>
            <a:ext cx="6582900" cy="32731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34138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442091" y="1028919"/>
            <a:ext cx="6475905" cy="695008"/>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Now we will run a quick test to ensure we are able to arm and disarm the system</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1776" y="1723926"/>
            <a:ext cx="775995" cy="365125"/>
          </a:xfrm>
        </p:spPr>
        <p:txBody>
          <a:bodyPr>
            <a:normAutofit lnSpcReduction="10000"/>
          </a:bodyPr>
          <a:lstStyle/>
          <a:p>
            <a:r>
              <a:rPr lang="en-US" dirty="0"/>
              <a:t>11.2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442091" y="1723926"/>
            <a:ext cx="6538911" cy="606199"/>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Go to Data and then the actions tab in the bottom left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Test Arming and Disarming</a:t>
            </a:r>
          </a:p>
        </p:txBody>
      </p:sp>
      <p:sp>
        <p:nvSpPr>
          <p:cNvPr id="9" name="TextBox 8">
            <a:extLst>
              <a:ext uri="{FF2B5EF4-FFF2-40B4-BE49-F238E27FC236}">
                <a16:creationId xmlns:a16="http://schemas.microsoft.com/office/drawing/2014/main" id="{F25B18DD-F26C-F4F9-48C7-ADF286CF082E}"/>
              </a:ext>
            </a:extLst>
          </p:cNvPr>
          <p:cNvSpPr txBox="1"/>
          <p:nvPr/>
        </p:nvSpPr>
        <p:spPr>
          <a:xfrm>
            <a:off x="584309" y="92440"/>
            <a:ext cx="1436996" cy="584775"/>
          </a:xfrm>
          <a:prstGeom prst="rect">
            <a:avLst/>
          </a:prstGeom>
          <a:noFill/>
        </p:spPr>
        <p:txBody>
          <a:bodyPr wrap="none" rtlCol="0">
            <a:spAutoFit/>
          </a:bodyPr>
          <a:lstStyle/>
          <a:p>
            <a:r>
              <a:rPr lang="en-US" sz="3200" dirty="0">
                <a:solidFill>
                  <a:schemeClr val="bg1"/>
                </a:solidFill>
              </a:rPr>
              <a:t>Step 11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11.3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442091" y="2291637"/>
            <a:ext cx="6727372" cy="172311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Now press the “Arm/Disarm” Button. This is to force arm, you might get warnings telling you that the rocket isn't ready. This is fine as we generally will not have all the arming conditions meant as the rocket will not have radio connection so it will not have a radio or throttle. If you are inside testing this you also will not get a proper EKF information or GPS information so those are also normal.</a:t>
            </a:r>
            <a:endParaRPr lang="en-US" dirty="0"/>
          </a:p>
        </p:txBody>
      </p:sp>
      <p:pic>
        <p:nvPicPr>
          <p:cNvPr id="25602" name="Picture 2">
            <a:extLst>
              <a:ext uri="{FF2B5EF4-FFF2-40B4-BE49-F238E27FC236}">
                <a16:creationId xmlns:a16="http://schemas.microsoft.com/office/drawing/2014/main" id="{5B603461-3F1E-38E8-E386-760139C4C0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432" y="814611"/>
            <a:ext cx="3438525" cy="512445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3E5C5927-A166-0F7E-DD45-338AFA6641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2346" y="3741961"/>
            <a:ext cx="329565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35293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11.4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5907540" cy="850897"/>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When it is armed you will see the “ARMED” pop up in the top left box before disappearing, your system is now armed.</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Test Arming and Disarming</a:t>
            </a:r>
          </a:p>
        </p:txBody>
      </p:sp>
      <p:sp>
        <p:nvSpPr>
          <p:cNvPr id="9" name="TextBox 8">
            <a:extLst>
              <a:ext uri="{FF2B5EF4-FFF2-40B4-BE49-F238E27FC236}">
                <a16:creationId xmlns:a16="http://schemas.microsoft.com/office/drawing/2014/main" id="{F25B18DD-F26C-F4F9-48C7-ADF286CF082E}"/>
              </a:ext>
            </a:extLst>
          </p:cNvPr>
          <p:cNvSpPr txBox="1"/>
          <p:nvPr/>
        </p:nvSpPr>
        <p:spPr>
          <a:xfrm>
            <a:off x="584309" y="92440"/>
            <a:ext cx="1436996" cy="584775"/>
          </a:xfrm>
          <a:prstGeom prst="rect">
            <a:avLst/>
          </a:prstGeom>
          <a:noFill/>
        </p:spPr>
        <p:txBody>
          <a:bodyPr wrap="none" rtlCol="0">
            <a:spAutoFit/>
          </a:bodyPr>
          <a:lstStyle/>
          <a:p>
            <a:r>
              <a:rPr lang="en-US" sz="3200" dirty="0">
                <a:solidFill>
                  <a:schemeClr val="bg1"/>
                </a:solidFill>
              </a:rPr>
              <a:t>Step 11</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32455" y="413505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11.5</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48583" y="4135050"/>
            <a:ext cx="6079939" cy="20299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Currently while armed your system should be logging data and saving it. You can move your system around for acceleration info. When you are done messing with your Navio2, disarm it by pressing the same button. You will know it's disarmed with the “Disarmed” appearing in the top left.</a:t>
            </a:r>
            <a:endParaRPr lang="en-US" dirty="0"/>
          </a:p>
        </p:txBody>
      </p:sp>
      <p:pic>
        <p:nvPicPr>
          <p:cNvPr id="45058" name="Picture 2">
            <a:extLst>
              <a:ext uri="{FF2B5EF4-FFF2-40B4-BE49-F238E27FC236}">
                <a16:creationId xmlns:a16="http://schemas.microsoft.com/office/drawing/2014/main" id="{BCF01DFC-47AD-6BC7-6302-D7B6E05AD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28858" y="1102399"/>
            <a:ext cx="3542690" cy="2774276"/>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a:extLst>
              <a:ext uri="{FF2B5EF4-FFF2-40B4-BE49-F238E27FC236}">
                <a16:creationId xmlns:a16="http://schemas.microsoft.com/office/drawing/2014/main" id="{9E09EDBB-FC09-7E3A-1964-3179CB9FC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28857" y="4135050"/>
            <a:ext cx="3542690" cy="2684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878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F89CE7F-55E1-F43B-26BE-9A4B9B590648}"/>
              </a:ext>
            </a:extLst>
          </p:cNvPr>
          <p:cNvSpPr>
            <a:spLocks noGrp="1"/>
          </p:cNvSpPr>
          <p:nvPr>
            <p:ph sz="half" idx="1"/>
          </p:nvPr>
        </p:nvSpPr>
        <p:spPr/>
        <p:txBody>
          <a:bodyPr/>
          <a:lstStyle/>
          <a:p>
            <a:endParaRPr lang="en-US" dirty="0"/>
          </a:p>
        </p:txBody>
      </p:sp>
      <p:sp>
        <p:nvSpPr>
          <p:cNvPr id="3" name="Content Placeholder 2">
            <a:extLst>
              <a:ext uri="{FF2B5EF4-FFF2-40B4-BE49-F238E27FC236}">
                <a16:creationId xmlns:a16="http://schemas.microsoft.com/office/drawing/2014/main" id="{81C43913-D44F-D947-6EDE-9C18591AFFA3}"/>
              </a:ext>
            </a:extLst>
          </p:cNvPr>
          <p:cNvSpPr>
            <a:spLocks noGrp="1"/>
          </p:cNvSpPr>
          <p:nvPr>
            <p:ph sz="half" idx="2"/>
          </p:nvPr>
        </p:nvSpPr>
        <p:spPr/>
        <p:txBody>
          <a:bodyPr/>
          <a:lstStyle/>
          <a:p>
            <a:r>
              <a:rPr lang="en-US" dirty="0"/>
              <a:t>Avionics Kit</a:t>
            </a:r>
          </a:p>
          <a:p>
            <a:r>
              <a:rPr lang="en-US" dirty="0"/>
              <a:t>Power Supply</a:t>
            </a:r>
          </a:p>
          <a:p>
            <a:r>
              <a:rPr lang="en-US" dirty="0"/>
              <a:t>WinSCP – Installation Instructions Attached</a:t>
            </a:r>
          </a:p>
          <a:p>
            <a:r>
              <a:rPr lang="en-US" dirty="0"/>
              <a:t>Flash Drive – Alternative Data Extraction</a:t>
            </a:r>
          </a:p>
          <a:p>
            <a:r>
              <a:rPr lang="en-US" dirty="0"/>
              <a:t>Internet Connection</a:t>
            </a:r>
          </a:p>
          <a:p>
            <a:endParaRPr lang="en-US" dirty="0"/>
          </a:p>
        </p:txBody>
      </p:sp>
      <p:sp>
        <p:nvSpPr>
          <p:cNvPr id="4" name="Text Placeholder 3">
            <a:extLst>
              <a:ext uri="{FF2B5EF4-FFF2-40B4-BE49-F238E27FC236}">
                <a16:creationId xmlns:a16="http://schemas.microsoft.com/office/drawing/2014/main" id="{6F38DB8F-B343-2028-1DDC-A2C7359D238E}"/>
              </a:ext>
            </a:extLst>
          </p:cNvPr>
          <p:cNvSpPr>
            <a:spLocks noGrp="1"/>
          </p:cNvSpPr>
          <p:nvPr>
            <p:ph type="body" sz="quarter" idx="19"/>
          </p:nvPr>
        </p:nvSpPr>
        <p:spPr>
          <a:xfrm>
            <a:off x="2021305" y="0"/>
            <a:ext cx="6937638" cy="859972"/>
          </a:xfrm>
        </p:spPr>
        <p:txBody>
          <a:bodyPr/>
          <a:lstStyle/>
          <a:p>
            <a:r>
              <a:rPr lang="en-US" dirty="0"/>
              <a:t>Data Extraction and Analysis </a:t>
            </a:r>
          </a:p>
        </p:txBody>
      </p:sp>
      <p:pic>
        <p:nvPicPr>
          <p:cNvPr id="11" name="Picture 10">
            <a:extLst>
              <a:ext uri="{FF2B5EF4-FFF2-40B4-BE49-F238E27FC236}">
                <a16:creationId xmlns:a16="http://schemas.microsoft.com/office/drawing/2014/main" id="{8A7C80F3-7B5C-4EFF-33A0-E1A5597826EB}"/>
              </a:ext>
            </a:extLst>
          </p:cNvPr>
          <p:cNvPicPr>
            <a:picLocks noChangeAspect="1"/>
          </p:cNvPicPr>
          <p:nvPr/>
        </p:nvPicPr>
        <p:blipFill>
          <a:blip r:embed="rId2"/>
          <a:stretch>
            <a:fillRect/>
          </a:stretch>
        </p:blipFill>
        <p:spPr>
          <a:xfrm>
            <a:off x="625385" y="1306354"/>
            <a:ext cx="4839890" cy="5105331"/>
          </a:xfrm>
          <a:prstGeom prst="rect">
            <a:avLst/>
          </a:prstGeom>
        </p:spPr>
      </p:pic>
    </p:spTree>
    <p:extLst>
      <p:ext uri="{BB962C8B-B14F-4D97-AF65-F5344CB8AC3E}">
        <p14:creationId xmlns:p14="http://schemas.microsoft.com/office/powerpoint/2010/main" val="27751630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0.1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2389720"/>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If you plan to download your data from the Avionics to your computer using a </a:t>
            </a:r>
            <a:r>
              <a:rPr lang="en-US" sz="1800" dirty="0">
                <a:solidFill>
                  <a:srgbClr val="000000"/>
                </a:solidFill>
                <a:latin typeface="Arial" panose="020B0604020202020204" pitchFamily="34" charset="0"/>
              </a:rPr>
              <a:t>wireless connection.</a:t>
            </a:r>
            <a:endParaRPr lang="en-US" sz="1800" b="0" i="0" u="none" strike="noStrike" dirty="0">
              <a:solidFill>
                <a:srgbClr val="000000"/>
              </a:solidFill>
              <a:effectLst/>
              <a:latin typeface="Arial" panose="020B0604020202020204" pitchFamily="34" charset="0"/>
            </a:endParaRPr>
          </a:p>
          <a:p>
            <a:pPr marL="0" indent="0">
              <a:buNone/>
            </a:pPr>
            <a:r>
              <a:rPr lang="en-US" sz="1800" b="0" i="0" u="none" strike="noStrike" dirty="0">
                <a:solidFill>
                  <a:srgbClr val="000000"/>
                </a:solidFill>
                <a:effectLst/>
                <a:latin typeface="Arial" panose="020B0604020202020204" pitchFamily="34" charset="0"/>
              </a:rPr>
              <a:t>Get WinSCP -  </a:t>
            </a:r>
            <a:r>
              <a:rPr lang="en-US" sz="1800" b="0" i="0" u="sng" strike="noStrike" dirty="0">
                <a:solidFill>
                  <a:srgbClr val="1155CC"/>
                </a:solidFill>
                <a:effectLst/>
                <a:latin typeface="Arial" panose="020B0604020202020204" pitchFamily="34" charset="0"/>
                <a:hlinkClick r:id="rId2"/>
              </a:rPr>
              <a:t>https://winscp.net/eng/index.php</a:t>
            </a:r>
            <a:r>
              <a:rPr lang="en-US" sz="1800" b="0" i="0" u="none" strike="noStrike" dirty="0">
                <a:solidFill>
                  <a:srgbClr val="000000"/>
                </a:solidFill>
                <a:effectLst/>
                <a:latin typeface="Arial" panose="020B0604020202020204" pitchFamily="34" charset="0"/>
              </a:rPr>
              <a:t> </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WinSCP is a software to download files from other devices on the same Wi-Fi network. We can use this to download the Dataflash logs much faster than through the radio and save them in specific directories with desired naming  conventions.</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Downloading Required Software</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0</a:t>
            </a:r>
          </a:p>
        </p:txBody>
      </p:sp>
      <p:sp>
        <p:nvSpPr>
          <p:cNvPr id="16" name="Text Placeholder 1">
            <a:extLst>
              <a:ext uri="{FF2B5EF4-FFF2-40B4-BE49-F238E27FC236}">
                <a16:creationId xmlns:a16="http://schemas.microsoft.com/office/drawing/2014/main" id="{286B9230-E433-EC24-0215-9ED57C9B1527}"/>
              </a:ext>
            </a:extLst>
          </p:cNvPr>
          <p:cNvSpPr txBox="1">
            <a:spLocks/>
          </p:cNvSpPr>
          <p:nvPr/>
        </p:nvSpPr>
        <p:spPr>
          <a:xfrm>
            <a:off x="572587" y="3758127"/>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0.2</a:t>
            </a:r>
          </a:p>
        </p:txBody>
      </p:sp>
      <p:sp>
        <p:nvSpPr>
          <p:cNvPr id="18" name="Text Placeholder 2">
            <a:extLst>
              <a:ext uri="{FF2B5EF4-FFF2-40B4-BE49-F238E27FC236}">
                <a16:creationId xmlns:a16="http://schemas.microsoft.com/office/drawing/2014/main" id="{AB1649EB-C098-0192-FF24-456506B26C4E}"/>
              </a:ext>
            </a:extLst>
          </p:cNvPr>
          <p:cNvSpPr txBox="1">
            <a:spLocks/>
          </p:cNvSpPr>
          <p:nvPr/>
        </p:nvSpPr>
        <p:spPr>
          <a:xfrm>
            <a:off x="1614489" y="3758127"/>
            <a:ext cx="6481010" cy="9350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dirty="0">
                <a:solidFill>
                  <a:srgbClr val="000000"/>
                </a:solidFill>
                <a:latin typeface="Arial" panose="020B0604020202020204" pitchFamily="34" charset="0"/>
              </a:rPr>
              <a:t>Get the IP Address of your Raspberry Pi/ or the Hostname</a:t>
            </a:r>
            <a:endParaRPr lang="en-US" dirty="0"/>
          </a:p>
        </p:txBody>
      </p:sp>
    </p:spTree>
    <p:extLst>
      <p:ext uri="{BB962C8B-B14F-4D97-AF65-F5344CB8AC3E}">
        <p14:creationId xmlns:p14="http://schemas.microsoft.com/office/powerpoint/2010/main" val="10677911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1a.1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8683397" cy="1942617"/>
          </a:xfrm>
        </p:spPr>
        <p:txBody>
          <a:bodyPr>
            <a:normAutofit fontScale="92500" lnSpcReduction="20000"/>
          </a:bodyPr>
          <a:lstStyle/>
          <a:p>
            <a:pPr marL="0" indent="0">
              <a:buNone/>
            </a:pPr>
            <a:r>
              <a:rPr lang="en-US" sz="1800" b="0" i="0" u="none" strike="noStrike" dirty="0">
                <a:solidFill>
                  <a:srgbClr val="000000"/>
                </a:solidFill>
                <a:effectLst/>
                <a:latin typeface="Arial" panose="020B0604020202020204" pitchFamily="34" charset="0"/>
              </a:rPr>
              <a:t>Open WinSCP</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You will get a terminal like this, it’s </a:t>
            </a:r>
            <a:r>
              <a:rPr lang="en-US" sz="1800" dirty="0">
                <a:solidFill>
                  <a:srgbClr val="000000"/>
                </a:solidFill>
                <a:latin typeface="Arial" panose="020B0604020202020204" pitchFamily="34" charset="0"/>
              </a:rPr>
              <a:t>similar to</a:t>
            </a:r>
            <a:r>
              <a:rPr lang="en-US" sz="1800" b="0" i="0" u="none" strike="noStrike" dirty="0">
                <a:solidFill>
                  <a:srgbClr val="000000"/>
                </a:solidFill>
                <a:effectLst/>
                <a:latin typeface="Arial" panose="020B0604020202020204" pitchFamily="34" charset="0"/>
              </a:rPr>
              <a:t> Putty in which you must enter the IP address of the Navio2 along with the username and password (username: pi, password: raspberry). </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Or if you have the hostname (Default is “</a:t>
            </a:r>
            <a:r>
              <a:rPr lang="en-US" sz="1800" b="0" i="0" u="none" strike="noStrike" dirty="0" err="1">
                <a:solidFill>
                  <a:srgbClr val="000000"/>
                </a:solidFill>
                <a:effectLst/>
                <a:latin typeface="Arial" panose="020B0604020202020204" pitchFamily="34" charset="0"/>
              </a:rPr>
              <a:t>navio</a:t>
            </a:r>
            <a:r>
              <a:rPr lang="en-US" sz="1800" b="0" i="0" u="none" strike="noStrike" dirty="0">
                <a:solidFill>
                  <a:srgbClr val="000000"/>
                </a:solidFill>
                <a:effectLst/>
                <a:latin typeface="Arial" panose="020B0604020202020204" pitchFamily="34" charset="0"/>
              </a:rPr>
              <a:t>”), you can just enter that in place of the IP Address.</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Arial" panose="020B0604020202020204" pitchFamily="34" charset="0"/>
              </a:rPr>
              <a:t>Once you log in you will be able to look through all the files available on the Navio2.</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WinSCP</a:t>
            </a:r>
          </a:p>
        </p:txBody>
      </p:sp>
      <p:sp>
        <p:nvSpPr>
          <p:cNvPr id="9" name="TextBox 8">
            <a:extLst>
              <a:ext uri="{FF2B5EF4-FFF2-40B4-BE49-F238E27FC236}">
                <a16:creationId xmlns:a16="http://schemas.microsoft.com/office/drawing/2014/main" id="{F25B18DD-F26C-F4F9-48C7-ADF286CF082E}"/>
              </a:ext>
            </a:extLst>
          </p:cNvPr>
          <p:cNvSpPr txBox="1"/>
          <p:nvPr/>
        </p:nvSpPr>
        <p:spPr>
          <a:xfrm>
            <a:off x="572588" y="140825"/>
            <a:ext cx="1425775" cy="584775"/>
          </a:xfrm>
          <a:prstGeom prst="rect">
            <a:avLst/>
          </a:prstGeom>
          <a:noFill/>
        </p:spPr>
        <p:txBody>
          <a:bodyPr wrap="none" rtlCol="0">
            <a:spAutoFit/>
          </a:bodyPr>
          <a:lstStyle/>
          <a:p>
            <a:r>
              <a:rPr lang="en-US" sz="3200" dirty="0">
                <a:solidFill>
                  <a:schemeClr val="bg1"/>
                </a:solidFill>
              </a:rPr>
              <a:t>Step 1a</a:t>
            </a:r>
          </a:p>
        </p:txBody>
      </p:sp>
      <p:pic>
        <p:nvPicPr>
          <p:cNvPr id="22530" name="Picture 2">
            <a:extLst>
              <a:ext uri="{FF2B5EF4-FFF2-40B4-BE49-F238E27FC236}">
                <a16:creationId xmlns:a16="http://schemas.microsoft.com/office/drawing/2014/main" id="{B82D2C91-B3A8-02D7-5452-552CA836F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2495" y="2981897"/>
            <a:ext cx="5707384" cy="3868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89244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7438" y="1123256"/>
            <a:ext cx="775995" cy="365125"/>
          </a:xfrm>
        </p:spPr>
        <p:txBody>
          <a:bodyPr>
            <a:normAutofit lnSpcReduction="10000"/>
          </a:bodyPr>
          <a:lstStyle/>
          <a:p>
            <a:r>
              <a:rPr lang="en-US" dirty="0"/>
              <a:t>1a.2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472974" y="1123256"/>
            <a:ext cx="10348911" cy="1446238"/>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Once you have logged in to WinSCP, navigate to where the Dataflash logs are stored on the Navio2. Go to /var/lib/ardupilot/logs/ to find them. </a:t>
            </a:r>
          </a:p>
          <a:p>
            <a:pPr marL="0" indent="0">
              <a:buNone/>
            </a:pPr>
            <a:endParaRPr lang="en-US" sz="1800" dirty="0">
              <a:solidFill>
                <a:srgbClr val="000000"/>
              </a:solidFill>
              <a:latin typeface="Arial" panose="020B0604020202020204" pitchFamily="34" charset="0"/>
            </a:endParaRPr>
          </a:p>
          <a:p>
            <a:pPr marL="0" indent="0">
              <a:buNone/>
            </a:pPr>
            <a:r>
              <a:rPr lang="en-US" sz="1800" b="0" i="0" u="none" strike="noStrike" dirty="0">
                <a:solidFill>
                  <a:srgbClr val="000000"/>
                </a:solidFill>
                <a:effectLst/>
                <a:latin typeface="Arial" panose="020B0604020202020204" pitchFamily="34" charset="0"/>
              </a:rPr>
              <a:t>The logs are made in order, so “00000001.BIN” was made first, and “00000013.BIN” was made last.</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WinSCP</a:t>
            </a:r>
          </a:p>
        </p:txBody>
      </p:sp>
      <p:sp>
        <p:nvSpPr>
          <p:cNvPr id="9" name="TextBox 8">
            <a:extLst>
              <a:ext uri="{FF2B5EF4-FFF2-40B4-BE49-F238E27FC236}">
                <a16:creationId xmlns:a16="http://schemas.microsoft.com/office/drawing/2014/main" id="{F25B18DD-F26C-F4F9-48C7-ADF286CF082E}"/>
              </a:ext>
            </a:extLst>
          </p:cNvPr>
          <p:cNvSpPr txBox="1"/>
          <p:nvPr/>
        </p:nvSpPr>
        <p:spPr>
          <a:xfrm>
            <a:off x="640545" y="113797"/>
            <a:ext cx="1425775" cy="584775"/>
          </a:xfrm>
          <a:prstGeom prst="rect">
            <a:avLst/>
          </a:prstGeom>
          <a:noFill/>
        </p:spPr>
        <p:txBody>
          <a:bodyPr wrap="none" rtlCol="0">
            <a:spAutoFit/>
          </a:bodyPr>
          <a:lstStyle/>
          <a:p>
            <a:r>
              <a:rPr lang="en-US" sz="3200" dirty="0">
                <a:solidFill>
                  <a:schemeClr val="bg1"/>
                </a:solidFill>
              </a:rPr>
              <a:t>Step 1a</a:t>
            </a:r>
          </a:p>
        </p:txBody>
      </p:sp>
      <p:pic>
        <p:nvPicPr>
          <p:cNvPr id="46082" name="Picture 2">
            <a:extLst>
              <a:ext uri="{FF2B5EF4-FFF2-40B4-BE49-F238E27FC236}">
                <a16:creationId xmlns:a16="http://schemas.microsoft.com/office/drawing/2014/main" id="{0C73CE73-41E7-FC61-1513-FDC9C54A4BD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6963" y="2569494"/>
            <a:ext cx="4274665" cy="4221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5160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1a.3</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9565140" cy="979105"/>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Click on the BIN file you wish to download to your computer and click the Download button.</a:t>
            </a:r>
            <a:endParaRPr lang="en-US" dirty="0"/>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1a.4</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614488" y="2300287"/>
            <a:ext cx="9652225" cy="1302884"/>
          </a:xfrm>
        </p:spPr>
        <p:txBody>
          <a:bodyPr>
            <a:normAutofit lnSpcReduction="10000"/>
          </a:bodyPr>
          <a:lstStyle/>
          <a:p>
            <a:pPr marL="0" indent="0">
              <a:buNone/>
            </a:pPr>
            <a:r>
              <a:rPr lang="en-US" sz="1800" b="0" i="0" u="none" strike="noStrike" dirty="0">
                <a:solidFill>
                  <a:srgbClr val="000000"/>
                </a:solidFill>
                <a:effectLst/>
                <a:latin typeface="Arial" panose="020B0604020202020204" pitchFamily="34" charset="0"/>
              </a:rPr>
              <a:t>Once you have clicked the download button, the below pop-up will appear allowing you to specify the name and location of the file you want to transfer. I have selected the file to be downloaded in my Documents folder for easy access. You then can name the file whatever you want as long as at the end you add the “.BIN” this will make sure  the file is transferred as a BIN file. Select OK when you are ready to transfer.</a:t>
            </a:r>
            <a:endParaRPr lang="en-US" dirty="0"/>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WinSCP</a:t>
            </a:r>
          </a:p>
        </p:txBody>
      </p:sp>
      <p:sp>
        <p:nvSpPr>
          <p:cNvPr id="9" name="TextBox 8">
            <a:extLst>
              <a:ext uri="{FF2B5EF4-FFF2-40B4-BE49-F238E27FC236}">
                <a16:creationId xmlns:a16="http://schemas.microsoft.com/office/drawing/2014/main" id="{F25B18DD-F26C-F4F9-48C7-ADF286CF082E}"/>
              </a:ext>
            </a:extLst>
          </p:cNvPr>
          <p:cNvSpPr txBox="1"/>
          <p:nvPr/>
        </p:nvSpPr>
        <p:spPr>
          <a:xfrm>
            <a:off x="543333" y="140825"/>
            <a:ext cx="1425775" cy="584775"/>
          </a:xfrm>
          <a:prstGeom prst="rect">
            <a:avLst/>
          </a:prstGeom>
          <a:noFill/>
        </p:spPr>
        <p:txBody>
          <a:bodyPr wrap="none" rtlCol="0">
            <a:spAutoFit/>
          </a:bodyPr>
          <a:lstStyle/>
          <a:p>
            <a:r>
              <a:rPr lang="en-US" sz="3200" dirty="0">
                <a:solidFill>
                  <a:schemeClr val="bg1"/>
                </a:solidFill>
              </a:rPr>
              <a:t>Step 1a</a:t>
            </a:r>
          </a:p>
        </p:txBody>
      </p:sp>
      <p:pic>
        <p:nvPicPr>
          <p:cNvPr id="22532" name="Picture 4">
            <a:extLst>
              <a:ext uri="{FF2B5EF4-FFF2-40B4-BE49-F238E27FC236}">
                <a16:creationId xmlns:a16="http://schemas.microsoft.com/office/drawing/2014/main" id="{65066B7F-9177-8D3F-3B20-02138C7D18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3387" y="3885073"/>
            <a:ext cx="6725226" cy="2788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1567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WinSCP</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1a</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16267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1a.5</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6"/>
            <a:ext cx="10559143" cy="1122594"/>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0" i="0" u="none" strike="noStrike" dirty="0">
                <a:solidFill>
                  <a:srgbClr val="000000"/>
                </a:solidFill>
                <a:effectLst/>
                <a:latin typeface="Arial" panose="020B0604020202020204" pitchFamily="34" charset="0"/>
              </a:rPr>
              <a:t>After hitting “OK” the file will download and you can then view it on your own computer in the location you saved the file. Once you have the BIN file downloaded you can disconnect from WinSCP as you have the files you need. From here you can now look at the results of the launch with mission planner or UAV Log Viewer.</a:t>
            </a:r>
            <a:br>
              <a:rPr lang="en-US" sz="1800" b="0" i="0" u="none" strike="noStrike" dirty="0">
                <a:solidFill>
                  <a:srgbClr val="000000"/>
                </a:solidFill>
                <a:effectLst/>
                <a:latin typeface="Arial" panose="020B0604020202020204" pitchFamily="34" charset="0"/>
              </a:rPr>
            </a:br>
            <a:endParaRPr lang="en-US" dirty="0"/>
          </a:p>
        </p:txBody>
      </p:sp>
      <p:pic>
        <p:nvPicPr>
          <p:cNvPr id="22534" name="Picture 6">
            <a:extLst>
              <a:ext uri="{FF2B5EF4-FFF2-40B4-BE49-F238E27FC236}">
                <a16:creationId xmlns:a16="http://schemas.microsoft.com/office/drawing/2014/main" id="{52E2E6A3-AF59-9093-8AA8-3189F8F49C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224" y="2509156"/>
            <a:ext cx="8267551" cy="1997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312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45EDD08-C452-4491-574A-A803CCC6CD38}"/>
              </a:ext>
            </a:extLst>
          </p:cNvPr>
          <p:cNvSpPr>
            <a:spLocks noGrp="1"/>
          </p:cNvSpPr>
          <p:nvPr>
            <p:ph type="body" sz="quarter" idx="16"/>
          </p:nvPr>
        </p:nvSpPr>
        <p:spPr>
          <a:xfrm>
            <a:off x="577438" y="1232014"/>
            <a:ext cx="775995" cy="365125"/>
          </a:xfrm>
        </p:spPr>
        <p:txBody>
          <a:bodyPr>
            <a:normAutofit lnSpcReduction="10000"/>
          </a:bodyPr>
          <a:lstStyle/>
          <a:p>
            <a:r>
              <a:rPr lang="en-US" dirty="0"/>
              <a:t>3.1</a:t>
            </a:r>
          </a:p>
        </p:txBody>
      </p:sp>
      <p:sp>
        <p:nvSpPr>
          <p:cNvPr id="6" name="Text Placeholder 5">
            <a:extLst>
              <a:ext uri="{FF2B5EF4-FFF2-40B4-BE49-F238E27FC236}">
                <a16:creationId xmlns:a16="http://schemas.microsoft.com/office/drawing/2014/main" id="{DED5A748-B2FA-C580-3020-9476E0280223}"/>
              </a:ext>
            </a:extLst>
          </p:cNvPr>
          <p:cNvSpPr>
            <a:spLocks noGrp="1"/>
          </p:cNvSpPr>
          <p:nvPr>
            <p:ph type="body" sz="quarter" idx="17"/>
          </p:nvPr>
        </p:nvSpPr>
        <p:spPr>
          <a:xfrm>
            <a:off x="1614487" y="1232014"/>
            <a:ext cx="8117341" cy="1315243"/>
          </a:xfrm>
        </p:spPr>
        <p:txBody>
          <a:bodyPr>
            <a:normAutofit/>
          </a:bodyPr>
          <a:lstStyle/>
          <a:p>
            <a:pPr marL="0" indent="0">
              <a:buNone/>
            </a:pPr>
            <a:r>
              <a:rPr lang="en-US" sz="1800" b="0" i="0" u="none" strike="noStrike" dirty="0">
                <a:solidFill>
                  <a:srgbClr val="000000"/>
                </a:solidFill>
                <a:effectLst/>
                <a:latin typeface="Arial" panose="020B0604020202020204" pitchFamily="34" charset="0"/>
              </a:rPr>
              <a:t>Now that we have both the writing software and the image, we can flash our SD card using the downloaded image. Flashing refers to the process of writing the contents of an image file to an SD file.</a:t>
            </a:r>
            <a:endParaRPr lang="en-US" dirty="0"/>
          </a:p>
        </p:txBody>
      </p:sp>
      <p:sp>
        <p:nvSpPr>
          <p:cNvPr id="8" name="Text Placeholder 7">
            <a:extLst>
              <a:ext uri="{FF2B5EF4-FFF2-40B4-BE49-F238E27FC236}">
                <a16:creationId xmlns:a16="http://schemas.microsoft.com/office/drawing/2014/main" id="{36CD22F3-12D1-3263-ADC0-DDA47E3EA78F}"/>
              </a:ext>
            </a:extLst>
          </p:cNvPr>
          <p:cNvSpPr>
            <a:spLocks noGrp="1"/>
          </p:cNvSpPr>
          <p:nvPr>
            <p:ph type="body" sz="quarter" idx="19"/>
          </p:nvPr>
        </p:nvSpPr>
        <p:spPr/>
        <p:txBody>
          <a:bodyPr>
            <a:normAutofit fontScale="92500" lnSpcReduction="10000"/>
          </a:bodyPr>
          <a:lstStyle/>
          <a:p>
            <a:r>
              <a:rPr lang="en-US" dirty="0"/>
              <a:t>Flashing the Operating System to a SD Card</a:t>
            </a:r>
          </a:p>
        </p:txBody>
      </p:sp>
      <p:sp>
        <p:nvSpPr>
          <p:cNvPr id="9" name="TextBox 8">
            <a:extLst>
              <a:ext uri="{FF2B5EF4-FFF2-40B4-BE49-F238E27FC236}">
                <a16:creationId xmlns:a16="http://schemas.microsoft.com/office/drawing/2014/main" id="{51E37562-76EF-2DDB-E687-FA11C79FB921}"/>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3</a:t>
            </a:r>
          </a:p>
        </p:txBody>
      </p:sp>
      <p:sp>
        <p:nvSpPr>
          <p:cNvPr id="3" name="TextBox 2">
            <a:extLst>
              <a:ext uri="{FF2B5EF4-FFF2-40B4-BE49-F238E27FC236}">
                <a16:creationId xmlns:a16="http://schemas.microsoft.com/office/drawing/2014/main" id="{34A9CD38-4C9E-5108-F0C6-AC2A9C4C5EFF}"/>
              </a:ext>
            </a:extLst>
          </p:cNvPr>
          <p:cNvSpPr txBox="1"/>
          <p:nvPr/>
        </p:nvSpPr>
        <p:spPr>
          <a:xfrm>
            <a:off x="1505630" y="2182132"/>
            <a:ext cx="9369200" cy="369332"/>
          </a:xfrm>
          <a:prstGeom prst="rect">
            <a:avLst/>
          </a:prstGeom>
          <a:noFill/>
        </p:spPr>
        <p:txBody>
          <a:bodyPr wrap="square">
            <a:spAutoFit/>
          </a:bodyPr>
          <a:lstStyle/>
          <a:p>
            <a:r>
              <a:rPr lang="en-US" dirty="0">
                <a:solidFill>
                  <a:srgbClr val="000000"/>
                </a:solidFill>
                <a:latin typeface="Times New Roman" panose="02020603050405020304" pitchFamily="18" charset="0"/>
              </a:rPr>
              <a:t>Open Balena Etcher if not already open, plug in SD Card to Computer</a:t>
            </a:r>
            <a:endParaRPr lang="en-US" sz="1800" b="0" i="0" u="none" strike="noStrike" dirty="0">
              <a:solidFill>
                <a:srgbClr val="000000"/>
              </a:solidFill>
              <a:effectLst/>
              <a:latin typeface="Times New Roman" panose="02020603050405020304" pitchFamily="18" charset="0"/>
            </a:endParaRPr>
          </a:p>
        </p:txBody>
      </p:sp>
      <p:sp>
        <p:nvSpPr>
          <p:cNvPr id="4" name="Text Placeholder 4">
            <a:extLst>
              <a:ext uri="{FF2B5EF4-FFF2-40B4-BE49-F238E27FC236}">
                <a16:creationId xmlns:a16="http://schemas.microsoft.com/office/drawing/2014/main" id="{612042E5-BE7F-C5B6-EB58-F4F2DB1A613D}"/>
              </a:ext>
            </a:extLst>
          </p:cNvPr>
          <p:cNvSpPr txBox="1">
            <a:spLocks/>
          </p:cNvSpPr>
          <p:nvPr/>
        </p:nvSpPr>
        <p:spPr>
          <a:xfrm>
            <a:off x="577438" y="2182132"/>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3.2</a:t>
            </a:r>
          </a:p>
        </p:txBody>
      </p:sp>
      <p:pic>
        <p:nvPicPr>
          <p:cNvPr id="2050" name="Picture 2">
            <a:extLst>
              <a:ext uri="{FF2B5EF4-FFF2-40B4-BE49-F238E27FC236}">
                <a16:creationId xmlns:a16="http://schemas.microsoft.com/office/drawing/2014/main" id="{E1710662-25E9-A310-D69C-56E4F453A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1305" y="2547257"/>
            <a:ext cx="5961969" cy="376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7613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a Flash Drive</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1b</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16267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1b.1</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5"/>
            <a:ext cx="10638602" cy="224818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u="none" strike="noStrike" dirty="0">
                <a:solidFill>
                  <a:srgbClr val="000000"/>
                </a:solidFill>
                <a:effectLst/>
                <a:latin typeface="Arial" panose="020B0604020202020204" pitchFamily="34" charset="0"/>
              </a:rPr>
              <a:t>This is an alternative method to the WinSCP method discussed in other documentation to circumvent issues connecting the Navio2 to an internet network.</a:t>
            </a:r>
          </a:p>
          <a:p>
            <a:pPr marL="0" indent="0">
              <a:buNone/>
            </a:pPr>
            <a:endParaRPr lang="en-US" dirty="0">
              <a:solidFill>
                <a:srgbClr val="000000"/>
              </a:solidFill>
              <a:latin typeface="Arial" panose="020B0604020202020204" pitchFamily="34" charset="0"/>
            </a:endParaRPr>
          </a:p>
          <a:p>
            <a:pPr marL="0" indent="0">
              <a:buNone/>
            </a:pPr>
            <a:r>
              <a:rPr lang="en-US" sz="2000" b="0" i="0" u="none" strike="noStrike" dirty="0">
                <a:solidFill>
                  <a:srgbClr val="000000"/>
                </a:solidFill>
                <a:effectLst/>
                <a:latin typeface="Arial" panose="020B0604020202020204" pitchFamily="34" charset="0"/>
              </a:rPr>
              <a:t>First Connect a Monitor and Keyboard to your Navio2 and power it on.</a:t>
            </a:r>
          </a:p>
          <a:p>
            <a:pPr marL="0" indent="0">
              <a:buNone/>
            </a:pPr>
            <a:endParaRPr lang="en-US" dirty="0">
              <a:solidFill>
                <a:srgbClr val="000000"/>
              </a:solidFill>
              <a:latin typeface="Arial" panose="020B0604020202020204" pitchFamily="34" charset="0"/>
            </a:endParaRPr>
          </a:p>
          <a:p>
            <a:pPr marL="0" indent="0">
              <a:buNone/>
            </a:pPr>
            <a:r>
              <a:rPr lang="en-US" sz="2000" b="0" i="0" u="none" strike="noStrike" dirty="0">
                <a:solidFill>
                  <a:srgbClr val="000000"/>
                </a:solidFill>
                <a:effectLst/>
                <a:latin typeface="Arial" panose="020B0604020202020204" pitchFamily="34" charset="0"/>
              </a:rPr>
              <a:t>Make sure you have a formatted flash drive with the “FAT” format style and have created a folder labeled “Logs”</a:t>
            </a:r>
          </a:p>
        </p:txBody>
      </p:sp>
      <p:sp>
        <p:nvSpPr>
          <p:cNvPr id="5" name="TextBox 4">
            <a:extLst>
              <a:ext uri="{FF2B5EF4-FFF2-40B4-BE49-F238E27FC236}">
                <a16:creationId xmlns:a16="http://schemas.microsoft.com/office/drawing/2014/main" id="{B6598956-C0D9-3459-DC39-0AA8F2DEBF04}"/>
              </a:ext>
            </a:extLst>
          </p:cNvPr>
          <p:cNvSpPr txBox="1"/>
          <p:nvPr/>
        </p:nvSpPr>
        <p:spPr>
          <a:xfrm>
            <a:off x="1632859" y="3633221"/>
            <a:ext cx="8632370" cy="2554545"/>
          </a:xfrm>
          <a:prstGeom prst="rect">
            <a:avLst/>
          </a:prstGeom>
          <a:noFill/>
        </p:spPr>
        <p:txBody>
          <a:bodyPr wrap="square">
            <a:spAutoFit/>
          </a:bodyPr>
          <a:lstStyle/>
          <a:p>
            <a:pPr rtl="0" fontAlgn="base">
              <a:spcBef>
                <a:spcPts val="1400"/>
              </a:spcBef>
              <a:spcAft>
                <a:spcPts val="0"/>
              </a:spcAft>
            </a:pPr>
            <a:r>
              <a:rPr lang="en-US" sz="1600" b="1" i="0" u="none" strike="noStrike" dirty="0">
                <a:solidFill>
                  <a:srgbClr val="000000"/>
                </a:solidFill>
                <a:effectLst/>
                <a:latin typeface="Arial" panose="020B0604020202020204" pitchFamily="34" charset="0"/>
              </a:rPr>
              <a:t>The SD cards we provide should have a </a:t>
            </a:r>
            <a:r>
              <a:rPr lang="en-US" sz="1600" b="1" i="0" u="none" strike="noStrike" dirty="0" err="1">
                <a:solidFill>
                  <a:srgbClr val="000000"/>
                </a:solidFill>
                <a:effectLst/>
                <a:latin typeface="Arial" panose="020B0604020202020204" pitchFamily="34" charset="0"/>
              </a:rPr>
              <a:t>usb</a:t>
            </a:r>
            <a:r>
              <a:rPr lang="en-US" sz="1600" b="1" i="0" u="none" strike="noStrike" dirty="0">
                <a:solidFill>
                  <a:srgbClr val="000000"/>
                </a:solidFill>
                <a:effectLst/>
                <a:latin typeface="Arial" panose="020B0604020202020204" pitchFamily="34" charset="0"/>
              </a:rPr>
              <a:t> folder with them, so you should not have to format the folder. However, if you need to create a folder, follow the instructions below</a:t>
            </a:r>
            <a:endParaRPr lang="en-US" sz="1600" b="0" i="0" u="none" strike="noStrike" dirty="0">
              <a:solidFill>
                <a:srgbClr val="000000"/>
              </a:solidFill>
              <a:effectLst/>
              <a:latin typeface="Arial" panose="020B0604020202020204" pitchFamily="34" charset="0"/>
            </a:endParaRPr>
          </a:p>
          <a:p>
            <a:pPr marL="742950" lvl="1" indent="-285750" fontAlgn="base">
              <a:buFont typeface="+mj-lt"/>
              <a:buAutoNum type="arabicPeriod"/>
            </a:pPr>
            <a:r>
              <a:rPr lang="en-US" sz="1600" b="0" i="0" u="none" strike="noStrike" dirty="0">
                <a:solidFill>
                  <a:srgbClr val="000000"/>
                </a:solidFill>
                <a:effectLst/>
                <a:latin typeface="Arial" panose="020B0604020202020204" pitchFamily="34" charset="0"/>
              </a:rPr>
              <a:t>Log in to your Raspberry Pi using the standard Username and Password (pi/raspberry)</a:t>
            </a:r>
          </a:p>
          <a:p>
            <a:pPr marL="742950" lvl="1" indent="-285750"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Create the USB Directory using the following command </a:t>
            </a:r>
            <a:br>
              <a:rPr lang="en-US" sz="1600" b="0" i="0" u="none" strike="noStrike" dirty="0">
                <a:solidFill>
                  <a:srgbClr val="000000"/>
                </a:solidFill>
                <a:effectLst/>
                <a:latin typeface="Arial" panose="020B0604020202020204" pitchFamily="34" charset="0"/>
              </a:rPr>
            </a:br>
            <a:r>
              <a:rPr lang="en-US" sz="1600" i="0" strike="noStrike" dirty="0">
                <a:solidFill>
                  <a:srgbClr val="000000"/>
                </a:solidFill>
                <a:effectLst/>
                <a:latin typeface="Courier New" panose="02070309020205020404" pitchFamily="49" charset="0"/>
                <a:cs typeface="Courier New" panose="02070309020205020404" pitchFamily="49" charset="0"/>
              </a:rPr>
              <a:t>"</a:t>
            </a:r>
            <a:r>
              <a:rPr lang="en-US" sz="1600" i="0" strike="noStrike" dirty="0" err="1">
                <a:solidFill>
                  <a:srgbClr val="000000"/>
                </a:solidFill>
                <a:effectLst/>
                <a:latin typeface="Courier New" panose="02070309020205020404" pitchFamily="49" charset="0"/>
                <a:cs typeface="Courier New" panose="02070309020205020404" pitchFamily="49" charset="0"/>
              </a:rPr>
              <a:t>sudo</a:t>
            </a:r>
            <a:r>
              <a:rPr lang="en-US" sz="1600" i="0" strike="noStrike" dirty="0">
                <a:solidFill>
                  <a:srgbClr val="000000"/>
                </a:solidFill>
                <a:effectLst/>
                <a:latin typeface="Courier New" panose="02070309020205020404" pitchFamily="49" charset="0"/>
                <a:cs typeface="Courier New" panose="02070309020205020404" pitchFamily="49" charset="0"/>
              </a:rPr>
              <a:t> </a:t>
            </a:r>
            <a:r>
              <a:rPr lang="en-US" sz="1600" i="0" strike="noStrike" dirty="0" err="1">
                <a:solidFill>
                  <a:srgbClr val="000000"/>
                </a:solidFill>
                <a:effectLst/>
                <a:latin typeface="Courier New" panose="02070309020205020404" pitchFamily="49" charset="0"/>
                <a:cs typeface="Courier New" panose="02070309020205020404" pitchFamily="49" charset="0"/>
              </a:rPr>
              <a:t>mkdir</a:t>
            </a:r>
            <a:r>
              <a:rPr lang="en-US" sz="1600" i="0" strike="noStrike" dirty="0">
                <a:solidFill>
                  <a:srgbClr val="000000"/>
                </a:solidFill>
                <a:effectLst/>
                <a:latin typeface="Courier New" panose="02070309020205020404" pitchFamily="49" charset="0"/>
                <a:cs typeface="Courier New" panose="02070309020205020404" pitchFamily="49" charset="0"/>
              </a:rPr>
              <a:t> /media/</a:t>
            </a:r>
            <a:r>
              <a:rPr lang="en-US" sz="1600" i="0" strike="noStrike" dirty="0" err="1">
                <a:solidFill>
                  <a:srgbClr val="000000"/>
                </a:solidFill>
                <a:effectLst/>
                <a:latin typeface="Courier New" panose="02070309020205020404" pitchFamily="49" charset="0"/>
                <a:cs typeface="Courier New" panose="02070309020205020404" pitchFamily="49" charset="0"/>
              </a:rPr>
              <a:t>usb</a:t>
            </a:r>
            <a:r>
              <a:rPr lang="en-US" sz="1600" i="0" strike="noStrike" dirty="0">
                <a:solidFill>
                  <a:srgbClr val="000000"/>
                </a:solidFill>
                <a:effectLst/>
                <a:latin typeface="Courier New" panose="02070309020205020404" pitchFamily="49" charset="0"/>
                <a:cs typeface="Courier New" panose="02070309020205020404" pitchFamily="49" charset="0"/>
              </a:rPr>
              <a:t>"</a:t>
            </a:r>
          </a:p>
          <a:p>
            <a:pPr marL="742950" lvl="1" indent="-285750"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Added permissions to the folder</a:t>
            </a:r>
            <a:br>
              <a:rPr lang="en-US" sz="1600" b="0" i="0" u="none" strike="noStrike" dirty="0">
                <a:solidFill>
                  <a:srgbClr val="000000"/>
                </a:solidFill>
                <a:effectLst/>
                <a:latin typeface="Arial" panose="020B0604020202020204" pitchFamily="34" charset="0"/>
              </a:rPr>
            </a:br>
            <a:r>
              <a:rPr lang="en-US" sz="1600" i="0" strike="noStrike" dirty="0">
                <a:solidFill>
                  <a:srgbClr val="000000"/>
                </a:solidFill>
                <a:effectLst/>
                <a:latin typeface="Courier New" panose="02070309020205020404" pitchFamily="49" charset="0"/>
                <a:cs typeface="Courier New" panose="02070309020205020404" pitchFamily="49" charset="0"/>
              </a:rPr>
              <a:t>"</a:t>
            </a:r>
            <a:r>
              <a:rPr lang="en-US" sz="1600" i="0" strike="noStrike" dirty="0" err="1">
                <a:solidFill>
                  <a:srgbClr val="000000"/>
                </a:solidFill>
                <a:effectLst/>
                <a:latin typeface="Courier New" panose="02070309020205020404" pitchFamily="49" charset="0"/>
                <a:cs typeface="Courier New" panose="02070309020205020404" pitchFamily="49" charset="0"/>
              </a:rPr>
              <a:t>sudo</a:t>
            </a:r>
            <a:r>
              <a:rPr lang="en-US" sz="1600" i="0" strike="noStrike" dirty="0">
                <a:solidFill>
                  <a:srgbClr val="000000"/>
                </a:solidFill>
                <a:effectLst/>
                <a:latin typeface="Courier New" panose="02070309020205020404" pitchFamily="49" charset="0"/>
                <a:cs typeface="Courier New" panose="02070309020205020404" pitchFamily="49" charset="0"/>
              </a:rPr>
              <a:t> </a:t>
            </a:r>
            <a:r>
              <a:rPr lang="en-US" sz="1600" i="0" strike="noStrike" dirty="0" err="1">
                <a:solidFill>
                  <a:srgbClr val="000000"/>
                </a:solidFill>
                <a:effectLst/>
                <a:latin typeface="Courier New" panose="02070309020205020404" pitchFamily="49" charset="0"/>
                <a:cs typeface="Courier New" panose="02070309020205020404" pitchFamily="49" charset="0"/>
              </a:rPr>
              <a:t>chmod</a:t>
            </a:r>
            <a:r>
              <a:rPr lang="en-US" sz="1600" i="0" strike="noStrike" dirty="0">
                <a:solidFill>
                  <a:srgbClr val="000000"/>
                </a:solidFill>
                <a:effectLst/>
                <a:latin typeface="Courier New" panose="02070309020205020404" pitchFamily="49" charset="0"/>
                <a:cs typeface="Courier New" panose="02070309020205020404" pitchFamily="49" charset="0"/>
              </a:rPr>
              <a:t> 775 /media/</a:t>
            </a:r>
            <a:r>
              <a:rPr lang="en-US" sz="1600" i="0" strike="noStrike" dirty="0" err="1">
                <a:solidFill>
                  <a:srgbClr val="000000"/>
                </a:solidFill>
                <a:effectLst/>
                <a:latin typeface="Courier New" panose="02070309020205020404" pitchFamily="49" charset="0"/>
                <a:cs typeface="Courier New" panose="02070309020205020404" pitchFamily="49" charset="0"/>
              </a:rPr>
              <a:t>usb</a:t>
            </a:r>
            <a:r>
              <a:rPr lang="en-US" sz="1600" i="0" strike="noStrike" dirty="0">
                <a:solidFill>
                  <a:srgbClr val="000000"/>
                </a:solidFill>
                <a:effectLst/>
                <a:latin typeface="Courier New" panose="02070309020205020404" pitchFamily="49" charset="0"/>
                <a:cs typeface="Courier New" panose="02070309020205020404" pitchFamily="49" charset="0"/>
              </a:rPr>
              <a:t>"</a:t>
            </a:r>
          </a:p>
          <a:p>
            <a:pPr marL="742950" lvl="1" indent="-285750" rtl="0" fontAlgn="base">
              <a:spcBef>
                <a:spcPts val="0"/>
              </a:spcBef>
              <a:spcAft>
                <a:spcPts val="0"/>
              </a:spcAft>
              <a:buFont typeface="+mj-lt"/>
              <a:buAutoNum type="arabicPeriod"/>
            </a:pPr>
            <a:r>
              <a:rPr lang="en-US" sz="1600" b="0" i="0" u="none" strike="noStrike" dirty="0">
                <a:solidFill>
                  <a:srgbClr val="000000"/>
                </a:solidFill>
                <a:effectLst/>
                <a:latin typeface="Arial" panose="020B0604020202020204" pitchFamily="34" charset="0"/>
              </a:rPr>
              <a:t>You should now have a folder we will use as our USB directory</a:t>
            </a:r>
          </a:p>
        </p:txBody>
      </p:sp>
      <p:sp>
        <p:nvSpPr>
          <p:cNvPr id="6" name="Text Placeholder 4">
            <a:extLst>
              <a:ext uri="{FF2B5EF4-FFF2-40B4-BE49-F238E27FC236}">
                <a16:creationId xmlns:a16="http://schemas.microsoft.com/office/drawing/2014/main" id="{8133BCEF-0830-2241-E66F-3FC7AD8315F2}"/>
              </a:ext>
            </a:extLst>
          </p:cNvPr>
          <p:cNvSpPr txBox="1">
            <a:spLocks/>
          </p:cNvSpPr>
          <p:nvPr/>
        </p:nvSpPr>
        <p:spPr>
          <a:xfrm>
            <a:off x="739130" y="3594058"/>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1b.2</a:t>
            </a:r>
          </a:p>
        </p:txBody>
      </p:sp>
    </p:spTree>
    <p:extLst>
      <p:ext uri="{BB962C8B-B14F-4D97-AF65-F5344CB8AC3E}">
        <p14:creationId xmlns:p14="http://schemas.microsoft.com/office/powerpoint/2010/main" val="234911771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a Flash Drive</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1b</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16267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6"/>
            <a:ext cx="10559143" cy="112259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0" i="0" u="none" strike="noStrike" dirty="0">
                <a:solidFill>
                  <a:srgbClr val="000000"/>
                </a:solidFill>
                <a:effectLst/>
                <a:latin typeface="Arial" panose="020B0604020202020204" pitchFamily="34" charset="0"/>
              </a:rPr>
              <a:t>Now we must find the address of our flash drive. </a:t>
            </a:r>
            <a:r>
              <a:rPr lang="en-US" sz="1800" b="0" i="0" u="none" strike="noStrike" dirty="0">
                <a:solidFill>
                  <a:srgbClr val="000000"/>
                </a:solidFill>
                <a:effectLst/>
                <a:latin typeface="Arial" panose="020B0604020202020204" pitchFamily="34" charset="0"/>
              </a:rPr>
              <a:t>Each device has its own address that we need to know in order to interface. To confirm which address is our flash drive. We will first check the available addresses without the flash drive plugged in. Then we will plug in the flash drive and check addresses again. This way the new address we know corresponds to our flash drive. </a:t>
            </a:r>
            <a:r>
              <a:rPr lang="en-US" sz="2000" b="0" i="0" u="none" strike="noStrike" dirty="0">
                <a:solidFill>
                  <a:srgbClr val="000000"/>
                </a:solidFill>
                <a:effectLst/>
                <a:latin typeface="Arial" panose="020B0604020202020204" pitchFamily="34" charset="0"/>
              </a:rPr>
              <a:t> </a:t>
            </a:r>
          </a:p>
        </p:txBody>
      </p:sp>
      <p:sp>
        <p:nvSpPr>
          <p:cNvPr id="5" name="TextBox 4">
            <a:extLst>
              <a:ext uri="{FF2B5EF4-FFF2-40B4-BE49-F238E27FC236}">
                <a16:creationId xmlns:a16="http://schemas.microsoft.com/office/drawing/2014/main" id="{B6598956-C0D9-3459-DC39-0AA8F2DEBF04}"/>
              </a:ext>
            </a:extLst>
          </p:cNvPr>
          <p:cNvSpPr txBox="1"/>
          <p:nvPr/>
        </p:nvSpPr>
        <p:spPr>
          <a:xfrm>
            <a:off x="1632858" y="3103038"/>
            <a:ext cx="9122228" cy="615553"/>
          </a:xfrm>
          <a:prstGeom prst="rect">
            <a:avLst/>
          </a:prstGeom>
          <a:noFill/>
        </p:spPr>
        <p:txBody>
          <a:bodyPr wrap="square">
            <a:spAutoFit/>
          </a:bodyPr>
          <a:lstStyle/>
          <a:p>
            <a:pPr rtl="0" fontAlgn="base">
              <a:spcBef>
                <a:spcPts val="1400"/>
              </a:spcBef>
              <a:spcAft>
                <a:spcPts val="0"/>
              </a:spcAft>
            </a:pPr>
            <a:r>
              <a:rPr lang="en-US" sz="1600" dirty="0">
                <a:solidFill>
                  <a:srgbClr val="000000"/>
                </a:solidFill>
                <a:latin typeface="Arial" panose="020B0604020202020204" pitchFamily="34" charset="0"/>
              </a:rPr>
              <a:t>Without the flash drive plugged in, enter the command </a:t>
            </a:r>
            <a:r>
              <a:rPr lang="en-US" sz="1800" b="0" i="0" u="none" strike="noStrike" dirty="0">
                <a:solidFill>
                  <a:srgbClr val="000000"/>
                </a:solidFill>
                <a:effectLst/>
                <a:latin typeface="Courier New" panose="02070309020205020404" pitchFamily="49" charset="0"/>
                <a:cs typeface="Courier New" panose="02070309020205020404" pitchFamily="49" charset="0"/>
              </a:rPr>
              <a:t> "ls -l /dev/disk/by-</a:t>
            </a:r>
            <a:r>
              <a:rPr lang="en-US" sz="1800" b="0" i="0" u="none" strike="noStrike" dirty="0" err="1">
                <a:solidFill>
                  <a:srgbClr val="000000"/>
                </a:solidFill>
                <a:effectLst/>
                <a:latin typeface="Courier New" panose="02070309020205020404" pitchFamily="49" charset="0"/>
                <a:cs typeface="Courier New" panose="02070309020205020404" pitchFamily="49" charset="0"/>
              </a:rPr>
              <a:t>uuid</a:t>
            </a:r>
            <a:r>
              <a:rPr lang="en-US" sz="1800" b="0" i="0" u="none" strike="noStrike" dirty="0">
                <a:solidFill>
                  <a:srgbClr val="000000"/>
                </a:solidFill>
                <a:effectLst/>
                <a:latin typeface="Courier New" panose="02070309020205020404" pitchFamily="49" charset="0"/>
                <a:cs typeface="Courier New" panose="02070309020205020404" pitchFamily="49" charset="0"/>
              </a:rPr>
              <a:t>/"</a:t>
            </a:r>
            <a:br>
              <a:rPr lang="en-US" sz="1800" b="0" i="0" u="none" strike="noStrike" dirty="0">
                <a:solidFill>
                  <a:srgbClr val="000000"/>
                </a:solidFill>
                <a:effectLst/>
                <a:latin typeface="Arial" panose="020B0604020202020204" pitchFamily="34" charset="0"/>
              </a:rPr>
            </a:br>
            <a:endParaRPr lang="en-US" sz="1600" i="0" u="none" strike="noStrike" dirty="0">
              <a:solidFill>
                <a:srgbClr val="000000"/>
              </a:solidFill>
              <a:effectLst/>
              <a:latin typeface="Arial" panose="020B0604020202020204" pitchFamily="34" charset="0"/>
            </a:endParaRPr>
          </a:p>
        </p:txBody>
      </p:sp>
      <p:sp>
        <p:nvSpPr>
          <p:cNvPr id="6" name="Text Placeholder 4">
            <a:extLst>
              <a:ext uri="{FF2B5EF4-FFF2-40B4-BE49-F238E27FC236}">
                <a16:creationId xmlns:a16="http://schemas.microsoft.com/office/drawing/2014/main" id="{8133BCEF-0830-2241-E66F-3FC7AD8315F2}"/>
              </a:ext>
            </a:extLst>
          </p:cNvPr>
          <p:cNvSpPr txBox="1">
            <a:spLocks/>
          </p:cNvSpPr>
          <p:nvPr/>
        </p:nvSpPr>
        <p:spPr>
          <a:xfrm>
            <a:off x="739129" y="3063875"/>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1b.4</a:t>
            </a:r>
          </a:p>
        </p:txBody>
      </p:sp>
      <p:pic>
        <p:nvPicPr>
          <p:cNvPr id="1028" name="Picture 4">
            <a:extLst>
              <a:ext uri="{FF2B5EF4-FFF2-40B4-BE49-F238E27FC236}">
                <a16:creationId xmlns:a16="http://schemas.microsoft.com/office/drawing/2014/main" id="{7DE8B2EC-9A00-83DD-0D02-F0DB3C8BAD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8" y="4091264"/>
            <a:ext cx="9729139" cy="1122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016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a Flash Drive</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1b</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16267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1b.5</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6"/>
            <a:ext cx="10559143" cy="1122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dirty="0">
                <a:solidFill>
                  <a:srgbClr val="000000"/>
                </a:solidFill>
                <a:effectLst/>
                <a:latin typeface="Arial" panose="020B0604020202020204" pitchFamily="34" charset="0"/>
              </a:rPr>
              <a:t>Now insert the flash drive and run the command again</a:t>
            </a:r>
            <a:endParaRPr lang="en-US" sz="2000" b="0" i="0" u="none" strike="noStrike" dirty="0">
              <a:solidFill>
                <a:srgbClr val="000000"/>
              </a:solidFill>
              <a:effectLst/>
              <a:latin typeface="Arial" panose="020B0604020202020204" pitchFamily="34" charset="0"/>
            </a:endParaRPr>
          </a:p>
        </p:txBody>
      </p:sp>
      <p:sp>
        <p:nvSpPr>
          <p:cNvPr id="5" name="TextBox 4">
            <a:extLst>
              <a:ext uri="{FF2B5EF4-FFF2-40B4-BE49-F238E27FC236}">
                <a16:creationId xmlns:a16="http://schemas.microsoft.com/office/drawing/2014/main" id="{B6598956-C0D9-3459-DC39-0AA8F2DEBF04}"/>
              </a:ext>
            </a:extLst>
          </p:cNvPr>
          <p:cNvSpPr txBox="1"/>
          <p:nvPr/>
        </p:nvSpPr>
        <p:spPr>
          <a:xfrm>
            <a:off x="1632858" y="3103038"/>
            <a:ext cx="8501742" cy="646331"/>
          </a:xfrm>
          <a:prstGeom prst="rect">
            <a:avLst/>
          </a:prstGeom>
          <a:noFill/>
        </p:spPr>
        <p:txBody>
          <a:bodyPr wrap="square">
            <a:spAutoFit/>
          </a:bodyPr>
          <a:lstStyle/>
          <a:p>
            <a:pPr rtl="0" fontAlgn="base">
              <a:spcBef>
                <a:spcPts val="1400"/>
              </a:spcBef>
              <a:spcAft>
                <a:spcPts val="0"/>
              </a:spcAft>
            </a:pPr>
            <a:r>
              <a:rPr lang="en-US" sz="1800" b="0" i="0" u="none" strike="noStrike" dirty="0">
                <a:solidFill>
                  <a:srgbClr val="000000"/>
                </a:solidFill>
                <a:effectLst/>
                <a:latin typeface="Arial" panose="020B0604020202020204" pitchFamily="34" charset="0"/>
              </a:rPr>
              <a:t>We can see that the new ID has an address “../../sdc1” in this case, “sdc1” is our address that we will want to take note of.</a:t>
            </a:r>
            <a:endParaRPr lang="en-US" sz="1600" i="0" u="none" strike="noStrike" dirty="0">
              <a:solidFill>
                <a:srgbClr val="000000"/>
              </a:solidFill>
              <a:effectLst/>
              <a:latin typeface="Arial" panose="020B0604020202020204" pitchFamily="34" charset="0"/>
            </a:endParaRPr>
          </a:p>
        </p:txBody>
      </p:sp>
      <p:sp>
        <p:nvSpPr>
          <p:cNvPr id="6" name="Text Placeholder 4">
            <a:extLst>
              <a:ext uri="{FF2B5EF4-FFF2-40B4-BE49-F238E27FC236}">
                <a16:creationId xmlns:a16="http://schemas.microsoft.com/office/drawing/2014/main" id="{8133BCEF-0830-2241-E66F-3FC7AD8315F2}"/>
              </a:ext>
            </a:extLst>
          </p:cNvPr>
          <p:cNvSpPr txBox="1">
            <a:spLocks/>
          </p:cNvSpPr>
          <p:nvPr/>
        </p:nvSpPr>
        <p:spPr>
          <a:xfrm>
            <a:off x="739129" y="324364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1b.6</a:t>
            </a:r>
          </a:p>
        </p:txBody>
      </p:sp>
      <p:pic>
        <p:nvPicPr>
          <p:cNvPr id="2050" name="Picture 2">
            <a:extLst>
              <a:ext uri="{FF2B5EF4-FFF2-40B4-BE49-F238E27FC236}">
                <a16:creationId xmlns:a16="http://schemas.microsoft.com/office/drawing/2014/main" id="{D7244860-5246-20DD-EAB1-8AD70B4981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2857" y="1581899"/>
            <a:ext cx="9668600" cy="137901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840842C-F68E-42AD-21F1-A05AF737C650}"/>
              </a:ext>
            </a:extLst>
          </p:cNvPr>
          <p:cNvSpPr txBox="1"/>
          <p:nvPr/>
        </p:nvSpPr>
        <p:spPr>
          <a:xfrm>
            <a:off x="1632856" y="4201584"/>
            <a:ext cx="9339943" cy="2031325"/>
          </a:xfrm>
          <a:prstGeom prst="rect">
            <a:avLst/>
          </a:prstGeom>
          <a:noFill/>
        </p:spPr>
        <p:txBody>
          <a:bodyPr wrap="square">
            <a:spAutoFit/>
          </a:bodyPr>
          <a:lstStyle/>
          <a:p>
            <a:r>
              <a:rPr lang="en-US" dirty="0">
                <a:solidFill>
                  <a:srgbClr val="000000"/>
                </a:solidFill>
                <a:latin typeface="Arial" panose="020B0604020202020204" pitchFamily="34" charset="0"/>
              </a:rPr>
              <a:t>Now we want to connect to our flash drive using the mounting c</a:t>
            </a:r>
            <a:r>
              <a:rPr lang="en-US" sz="1800" b="0" i="0" u="none" strike="noStrike" dirty="0">
                <a:solidFill>
                  <a:srgbClr val="000000"/>
                </a:solidFill>
                <a:effectLst/>
                <a:latin typeface="Arial" panose="020B0604020202020204" pitchFamily="34" charset="0"/>
              </a:rPr>
              <a:t>ommand </a:t>
            </a:r>
            <a:br>
              <a:rPr lang="en-US" sz="1800" b="0" i="0" u="none" strike="noStrike" dirty="0">
                <a:solidFill>
                  <a:srgbClr val="000000"/>
                </a:solidFill>
                <a:effectLst/>
                <a:latin typeface="Arial" panose="020B0604020202020204" pitchFamily="34" charset="0"/>
              </a:rPr>
            </a:br>
            <a:r>
              <a:rPr lang="en-US" sz="1800" i="0" u="none" strike="noStrike" dirty="0">
                <a:solidFill>
                  <a:srgbClr val="000000"/>
                </a:solidFill>
                <a:effectLst/>
                <a:latin typeface="Courier New" panose="02070309020205020404" pitchFamily="49" charset="0"/>
                <a:cs typeface="Courier New" panose="02070309020205020404" pitchFamily="49" charset="0"/>
              </a:rPr>
              <a:t>"</a:t>
            </a:r>
            <a:r>
              <a:rPr lang="en-US" sz="1800" i="0" u="none" strike="noStrike" dirty="0" err="1">
                <a:solidFill>
                  <a:srgbClr val="000000"/>
                </a:solidFill>
                <a:effectLst/>
                <a:latin typeface="Courier New" panose="02070309020205020404" pitchFamily="49" charset="0"/>
                <a:cs typeface="Courier New" panose="02070309020205020404" pitchFamily="49" charset="0"/>
              </a:rPr>
              <a:t>sudo</a:t>
            </a:r>
            <a:r>
              <a:rPr lang="en-US" sz="1800" i="0" u="none" strike="noStrike" dirty="0">
                <a:solidFill>
                  <a:srgbClr val="000000"/>
                </a:solidFill>
                <a:effectLst/>
                <a:latin typeface="Courier New" panose="02070309020205020404" pitchFamily="49" charset="0"/>
                <a:cs typeface="Courier New" panose="02070309020205020404" pitchFamily="49" charset="0"/>
              </a:rPr>
              <a:t> mount /dev/</a:t>
            </a:r>
            <a:r>
              <a:rPr lang="en-US" sz="1800" b="1" i="0" u="none" strike="noStrike" dirty="0">
                <a:solidFill>
                  <a:srgbClr val="000000"/>
                </a:solidFill>
                <a:effectLst/>
                <a:latin typeface="Courier New" panose="02070309020205020404" pitchFamily="49" charset="0"/>
                <a:cs typeface="Courier New" panose="02070309020205020404" pitchFamily="49" charset="0"/>
              </a:rPr>
              <a:t>***</a:t>
            </a:r>
            <a:r>
              <a:rPr lang="en-US" sz="1800" i="0" u="none" strike="noStrike" dirty="0">
                <a:solidFill>
                  <a:srgbClr val="000000"/>
                </a:solidFill>
                <a:effectLst/>
                <a:latin typeface="Courier New" panose="02070309020205020404" pitchFamily="49" charset="0"/>
                <a:cs typeface="Courier New" panose="02070309020205020404" pitchFamily="49" charset="0"/>
              </a:rPr>
              <a:t> /media/</a:t>
            </a:r>
            <a:r>
              <a:rPr lang="en-US" sz="1800" i="0" u="none" strike="noStrike" dirty="0" err="1">
                <a:solidFill>
                  <a:srgbClr val="000000"/>
                </a:solidFill>
                <a:effectLst/>
                <a:latin typeface="Courier New" panose="02070309020205020404" pitchFamily="49" charset="0"/>
                <a:cs typeface="Courier New" panose="02070309020205020404" pitchFamily="49" charset="0"/>
              </a:rPr>
              <a:t>usb</a:t>
            </a:r>
            <a:r>
              <a:rPr lang="en-US" sz="1800" i="0" u="none" strike="noStrike" dirty="0">
                <a:solidFill>
                  <a:srgbClr val="000000"/>
                </a:solidFill>
                <a:effectLst/>
                <a:latin typeface="Courier New" panose="02070309020205020404" pitchFamily="49" charset="0"/>
                <a:cs typeface="Courier New" panose="02070309020205020404" pitchFamily="49" charset="0"/>
              </a:rPr>
              <a:t> -o </a:t>
            </a:r>
            <a:r>
              <a:rPr lang="en-US" sz="1800" i="0" u="none" strike="noStrike" dirty="0" err="1">
                <a:solidFill>
                  <a:srgbClr val="000000"/>
                </a:solidFill>
                <a:effectLst/>
                <a:latin typeface="Courier New" panose="02070309020205020404" pitchFamily="49" charset="0"/>
                <a:cs typeface="Courier New" panose="02070309020205020404" pitchFamily="49" charset="0"/>
              </a:rPr>
              <a:t>uid</a:t>
            </a:r>
            <a:r>
              <a:rPr lang="en-US" sz="1800" i="0" u="none" strike="noStrike" dirty="0">
                <a:solidFill>
                  <a:srgbClr val="000000"/>
                </a:solidFill>
                <a:effectLst/>
                <a:latin typeface="Courier New" panose="02070309020205020404" pitchFamily="49" charset="0"/>
                <a:cs typeface="Courier New" panose="02070309020205020404" pitchFamily="49" charset="0"/>
              </a:rPr>
              <a:t>=</a:t>
            </a:r>
            <a:r>
              <a:rPr lang="en-US" sz="1800" i="0" u="none" strike="noStrike" dirty="0" err="1">
                <a:solidFill>
                  <a:srgbClr val="000000"/>
                </a:solidFill>
                <a:effectLst/>
                <a:latin typeface="Courier New" panose="02070309020205020404" pitchFamily="49" charset="0"/>
                <a:cs typeface="Courier New" panose="02070309020205020404" pitchFamily="49" charset="0"/>
              </a:rPr>
              <a:t>pi,gid</a:t>
            </a:r>
            <a:r>
              <a:rPr lang="en-US" sz="1800" i="0" u="none" strike="noStrike" dirty="0">
                <a:solidFill>
                  <a:srgbClr val="000000"/>
                </a:solidFill>
                <a:effectLst/>
                <a:latin typeface="Courier New" panose="02070309020205020404" pitchFamily="49" charset="0"/>
                <a:cs typeface="Courier New" panose="02070309020205020404" pitchFamily="49" charset="0"/>
              </a:rPr>
              <a:t>=pi“</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r>
              <a:rPr lang="en-US" sz="1800" b="0" i="0" u="none" strike="noStrike" dirty="0">
                <a:solidFill>
                  <a:srgbClr val="000000"/>
                </a:solidFill>
                <a:effectLst/>
                <a:latin typeface="Arial" panose="020B0604020202020204" pitchFamily="34" charset="0"/>
              </a:rPr>
              <a:t>In our case, the “</a:t>
            </a:r>
            <a:r>
              <a:rPr lang="en-US" sz="1800" b="1" i="0" u="none" strike="noStrike" dirty="0">
                <a:solidFill>
                  <a:srgbClr val="000000"/>
                </a:solidFill>
                <a:effectLst/>
                <a:latin typeface="Arial" panose="020B0604020202020204" pitchFamily="34" charset="0"/>
              </a:rPr>
              <a:t>***</a:t>
            </a:r>
            <a:r>
              <a:rPr lang="en-US" sz="1800" b="0" i="0" u="none" strike="noStrike" dirty="0">
                <a:solidFill>
                  <a:srgbClr val="000000"/>
                </a:solidFill>
                <a:effectLst/>
                <a:latin typeface="Arial" panose="020B0604020202020204" pitchFamily="34" charset="0"/>
              </a:rPr>
              <a:t>” will be “</a:t>
            </a:r>
            <a:r>
              <a:rPr lang="en-US" sz="1800" b="1" i="0" u="none" strike="noStrike" dirty="0">
                <a:solidFill>
                  <a:srgbClr val="000000"/>
                </a:solidFill>
                <a:effectLst/>
                <a:latin typeface="Arial" panose="020B0604020202020204" pitchFamily="34" charset="0"/>
              </a:rPr>
              <a:t>sdc1</a:t>
            </a:r>
            <a:r>
              <a:rPr lang="en-US" sz="1800" b="0" i="0" u="none" strike="noStrike" dirty="0">
                <a:solidFill>
                  <a:srgbClr val="000000"/>
                </a:solidFill>
                <a:effectLst/>
                <a:latin typeface="Arial" panose="020B0604020202020204" pitchFamily="34" charset="0"/>
              </a:rPr>
              <a:t>” the address of our flash drive.</a:t>
            </a:r>
            <a:endParaRPr lang="en-US" dirty="0"/>
          </a:p>
        </p:txBody>
      </p:sp>
      <p:sp>
        <p:nvSpPr>
          <p:cNvPr id="4" name="Text Placeholder 4">
            <a:extLst>
              <a:ext uri="{FF2B5EF4-FFF2-40B4-BE49-F238E27FC236}">
                <a16:creationId xmlns:a16="http://schemas.microsoft.com/office/drawing/2014/main" id="{0B3BF8C2-9863-A073-2225-BC72B7F9FDAF}"/>
              </a:ext>
            </a:extLst>
          </p:cNvPr>
          <p:cNvSpPr txBox="1">
            <a:spLocks/>
          </p:cNvSpPr>
          <p:nvPr/>
        </p:nvSpPr>
        <p:spPr>
          <a:xfrm>
            <a:off x="739128" y="420158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1b.7</a:t>
            </a:r>
          </a:p>
        </p:txBody>
      </p:sp>
      <p:pic>
        <p:nvPicPr>
          <p:cNvPr id="2052" name="Picture 4">
            <a:extLst>
              <a:ext uri="{FF2B5EF4-FFF2-40B4-BE49-F238E27FC236}">
                <a16:creationId xmlns:a16="http://schemas.microsoft.com/office/drawing/2014/main" id="{271C7540-E66D-B42B-6311-30F5E35B3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941" y="5347141"/>
            <a:ext cx="9143753" cy="293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127046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a Flash Drive</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1b</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16267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1b.8</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6"/>
            <a:ext cx="10559143" cy="1122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dirty="0">
                <a:solidFill>
                  <a:srgbClr val="000000"/>
                </a:solidFill>
                <a:effectLst/>
                <a:latin typeface="Arial" panose="020B0604020202020204" pitchFamily="34" charset="0"/>
              </a:rPr>
              <a:t>Now we can view the available logs that we want to export to our flash drive using the command</a:t>
            </a:r>
            <a:br>
              <a:rPr lang="en-US" sz="1800" b="0" i="0" u="none" strike="noStrike" dirty="0">
                <a:solidFill>
                  <a:srgbClr val="000000"/>
                </a:solidFill>
                <a:effectLst/>
                <a:latin typeface="Arial" panose="020B0604020202020204" pitchFamily="34" charset="0"/>
              </a:rPr>
            </a:b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Courier New" panose="02070309020205020404" pitchFamily="49" charset="0"/>
                <a:cs typeface="Courier New" panose="02070309020205020404" pitchFamily="49" charset="0"/>
              </a:rPr>
              <a:t>“cd /var/lib/</a:t>
            </a:r>
            <a:r>
              <a:rPr lang="en-US" sz="1800" b="0" i="0" u="none" strike="noStrike" dirty="0" err="1">
                <a:solidFill>
                  <a:srgbClr val="000000"/>
                </a:solidFill>
                <a:effectLst/>
                <a:latin typeface="Courier New" panose="02070309020205020404" pitchFamily="49" charset="0"/>
                <a:cs typeface="Courier New" panose="02070309020205020404" pitchFamily="49" charset="0"/>
              </a:rPr>
              <a:t>ardupilot</a:t>
            </a:r>
            <a:r>
              <a:rPr lang="en-US" sz="1800" b="0" i="0" u="none" strike="noStrike" dirty="0">
                <a:solidFill>
                  <a:srgbClr val="000000"/>
                </a:solidFill>
                <a:effectLst/>
                <a:latin typeface="Courier New" panose="02070309020205020404" pitchFamily="49" charset="0"/>
                <a:cs typeface="Courier New" panose="02070309020205020404" pitchFamily="49" charset="0"/>
              </a:rPr>
              <a:t>/logs” </a:t>
            </a:r>
            <a:r>
              <a:rPr lang="en-US" sz="1800" b="0" i="0" u="none" strike="noStrike" dirty="0">
                <a:solidFill>
                  <a:srgbClr val="000000"/>
                </a:solidFill>
                <a:effectLst/>
                <a:latin typeface="Arial" panose="020B0604020202020204" pitchFamily="34" charset="0"/>
              </a:rPr>
              <a:t>followed by the “ls” command to list all files</a:t>
            </a:r>
            <a:endParaRPr lang="en-US" sz="2000" b="0" i="0" u="none" strike="noStrike" dirty="0">
              <a:solidFill>
                <a:srgbClr val="000000"/>
              </a:solidFill>
              <a:effectLst/>
              <a:latin typeface="Arial" panose="020B0604020202020204" pitchFamily="34" charset="0"/>
            </a:endParaRPr>
          </a:p>
        </p:txBody>
      </p:sp>
      <p:sp>
        <p:nvSpPr>
          <p:cNvPr id="5" name="TextBox 4">
            <a:extLst>
              <a:ext uri="{FF2B5EF4-FFF2-40B4-BE49-F238E27FC236}">
                <a16:creationId xmlns:a16="http://schemas.microsoft.com/office/drawing/2014/main" id="{B6598956-C0D9-3459-DC39-0AA8F2DEBF04}"/>
              </a:ext>
            </a:extLst>
          </p:cNvPr>
          <p:cNvSpPr txBox="1"/>
          <p:nvPr/>
        </p:nvSpPr>
        <p:spPr>
          <a:xfrm>
            <a:off x="1632858" y="3103038"/>
            <a:ext cx="9416142" cy="646331"/>
          </a:xfrm>
          <a:prstGeom prst="rect">
            <a:avLst/>
          </a:prstGeom>
          <a:noFill/>
        </p:spPr>
        <p:txBody>
          <a:bodyPr wrap="square">
            <a:spAutoFit/>
          </a:bodyPr>
          <a:lstStyle/>
          <a:p>
            <a:pPr rtl="0" fontAlgn="base">
              <a:spcBef>
                <a:spcPts val="1400"/>
              </a:spcBef>
              <a:spcAft>
                <a:spcPts val="0"/>
              </a:spcAft>
            </a:pPr>
            <a:r>
              <a:rPr lang="en-US" sz="1800" b="0" i="0" u="none" strike="noStrike" dirty="0">
                <a:solidFill>
                  <a:srgbClr val="000000"/>
                </a:solidFill>
                <a:effectLst/>
                <a:latin typeface="Arial" panose="020B0604020202020204" pitchFamily="34" charset="0"/>
              </a:rPr>
              <a:t>If you want to just copy one file (Say the first log “00000001.BIN”)</a:t>
            </a:r>
            <a:br>
              <a:rPr lang="en-US" sz="1800" b="0" i="0" u="none" strike="noStrike" dirty="0">
                <a:solidFill>
                  <a:srgbClr val="000000"/>
                </a:solidFill>
                <a:effectLst/>
                <a:latin typeface="Arial" panose="020B0604020202020204" pitchFamily="34" charset="0"/>
              </a:rPr>
            </a:br>
            <a:r>
              <a:rPr lang="en-US" sz="1800" b="0" i="0" u="none" strike="noStrike" dirty="0">
                <a:solidFill>
                  <a:srgbClr val="000000"/>
                </a:solidFill>
                <a:effectLst/>
                <a:latin typeface="Courier New" panose="02070309020205020404" pitchFamily="49" charset="0"/>
                <a:cs typeface="Courier New" panose="02070309020205020404" pitchFamily="49" charset="0"/>
              </a:rPr>
              <a:t>“</a:t>
            </a:r>
            <a:r>
              <a:rPr lang="en-US" sz="1800" b="0" i="0" u="none" strike="noStrike" dirty="0" err="1">
                <a:solidFill>
                  <a:srgbClr val="000000"/>
                </a:solidFill>
                <a:effectLst/>
                <a:latin typeface="Courier New" panose="02070309020205020404" pitchFamily="49" charset="0"/>
                <a:cs typeface="Courier New" panose="02070309020205020404" pitchFamily="49" charset="0"/>
              </a:rPr>
              <a:t>sudo</a:t>
            </a:r>
            <a:r>
              <a:rPr lang="en-US" sz="1800" b="0" i="0" u="none" strike="noStrike" dirty="0">
                <a:solidFill>
                  <a:srgbClr val="000000"/>
                </a:solidFill>
                <a:effectLst/>
                <a:latin typeface="Courier New" panose="02070309020205020404" pitchFamily="49" charset="0"/>
                <a:cs typeface="Courier New" panose="02070309020205020404" pitchFamily="49" charset="0"/>
              </a:rPr>
              <a:t> cp /var/lib/</a:t>
            </a:r>
            <a:r>
              <a:rPr lang="en-US" sz="1800" b="0" i="0" u="none" strike="noStrike" dirty="0" err="1">
                <a:solidFill>
                  <a:srgbClr val="000000"/>
                </a:solidFill>
                <a:effectLst/>
                <a:latin typeface="Courier New" panose="02070309020205020404" pitchFamily="49" charset="0"/>
                <a:cs typeface="Courier New" panose="02070309020205020404" pitchFamily="49" charset="0"/>
              </a:rPr>
              <a:t>ardupilot</a:t>
            </a:r>
            <a:r>
              <a:rPr lang="en-US" sz="1800" b="0" i="0" u="none" strike="noStrike" dirty="0">
                <a:solidFill>
                  <a:srgbClr val="000000"/>
                </a:solidFill>
                <a:effectLst/>
                <a:latin typeface="Courier New" panose="02070309020205020404" pitchFamily="49" charset="0"/>
                <a:cs typeface="Courier New" panose="02070309020205020404" pitchFamily="49" charset="0"/>
              </a:rPr>
              <a:t>/logs/00000001.BIN /media/</a:t>
            </a:r>
            <a:r>
              <a:rPr lang="en-US" sz="1800" b="0" i="0" u="none" strike="noStrike" dirty="0" err="1">
                <a:solidFill>
                  <a:srgbClr val="000000"/>
                </a:solidFill>
                <a:effectLst/>
                <a:latin typeface="Courier New" panose="02070309020205020404" pitchFamily="49" charset="0"/>
                <a:cs typeface="Courier New" panose="02070309020205020404" pitchFamily="49" charset="0"/>
              </a:rPr>
              <a:t>usb</a:t>
            </a:r>
            <a:r>
              <a:rPr lang="en-US" sz="1800" b="0" i="0" u="none" strike="noStrike" dirty="0">
                <a:solidFill>
                  <a:srgbClr val="000000"/>
                </a:solidFill>
                <a:effectLst/>
                <a:latin typeface="Courier New" panose="02070309020205020404" pitchFamily="49" charset="0"/>
                <a:cs typeface="Courier New" panose="02070309020205020404" pitchFamily="49" charset="0"/>
              </a:rPr>
              <a:t>/Logs”</a:t>
            </a:r>
            <a:endParaRPr lang="en-US" sz="1600" i="0" u="none" strike="noStrike" dirty="0">
              <a:solidFill>
                <a:srgbClr val="000000"/>
              </a:solidFill>
              <a:effectLst/>
              <a:latin typeface="Courier New" panose="02070309020205020404" pitchFamily="49" charset="0"/>
              <a:cs typeface="Courier New" panose="02070309020205020404" pitchFamily="49" charset="0"/>
            </a:endParaRPr>
          </a:p>
        </p:txBody>
      </p:sp>
      <p:sp>
        <p:nvSpPr>
          <p:cNvPr id="6" name="Text Placeholder 4">
            <a:extLst>
              <a:ext uri="{FF2B5EF4-FFF2-40B4-BE49-F238E27FC236}">
                <a16:creationId xmlns:a16="http://schemas.microsoft.com/office/drawing/2014/main" id="{8133BCEF-0830-2241-E66F-3FC7AD8315F2}"/>
              </a:ext>
            </a:extLst>
          </p:cNvPr>
          <p:cNvSpPr txBox="1">
            <a:spLocks/>
          </p:cNvSpPr>
          <p:nvPr/>
        </p:nvSpPr>
        <p:spPr>
          <a:xfrm>
            <a:off x="739129" y="3243640"/>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1b.9</a:t>
            </a:r>
          </a:p>
        </p:txBody>
      </p:sp>
      <p:sp>
        <p:nvSpPr>
          <p:cNvPr id="3" name="TextBox 2">
            <a:extLst>
              <a:ext uri="{FF2B5EF4-FFF2-40B4-BE49-F238E27FC236}">
                <a16:creationId xmlns:a16="http://schemas.microsoft.com/office/drawing/2014/main" id="{C840842C-F68E-42AD-21F1-A05AF737C650}"/>
              </a:ext>
            </a:extLst>
          </p:cNvPr>
          <p:cNvSpPr txBox="1"/>
          <p:nvPr/>
        </p:nvSpPr>
        <p:spPr>
          <a:xfrm>
            <a:off x="1632857" y="4413884"/>
            <a:ext cx="8675914" cy="646331"/>
          </a:xfrm>
          <a:prstGeom prst="rect">
            <a:avLst/>
          </a:prstGeom>
          <a:noFill/>
        </p:spPr>
        <p:txBody>
          <a:bodyPr wrap="square">
            <a:spAutoFit/>
          </a:bodyPr>
          <a:lstStyle/>
          <a:p>
            <a:r>
              <a:rPr lang="en-US" dirty="0">
                <a:latin typeface="Arial" panose="020B0604020202020204" pitchFamily="34" charset="0"/>
                <a:cs typeface="Arial" panose="020B0604020202020204" pitchFamily="34" charset="0"/>
              </a:rPr>
              <a:t>If we want to download all available logs, use</a:t>
            </a:r>
            <a:br>
              <a:rPr lang="en-US" dirty="0">
                <a:latin typeface="Arial" panose="020B0604020202020204" pitchFamily="34" charset="0"/>
                <a:cs typeface="Arial" panose="020B0604020202020204" pitchFamily="34" charset="0"/>
              </a:rPr>
            </a:br>
            <a:r>
              <a:rPr lang="en-US" sz="1800" b="0" i="0" u="none" strike="noStrike" dirty="0">
                <a:solidFill>
                  <a:srgbClr val="000000"/>
                </a:solidFill>
                <a:effectLst/>
                <a:latin typeface="Courier New" panose="02070309020205020404" pitchFamily="49" charset="0"/>
                <a:cs typeface="Courier New" panose="02070309020205020404" pitchFamily="49" charset="0"/>
              </a:rPr>
              <a:t>“</a:t>
            </a:r>
            <a:r>
              <a:rPr lang="en-US" sz="1800" b="0" i="0" u="none" strike="noStrike" dirty="0" err="1">
                <a:solidFill>
                  <a:srgbClr val="000000"/>
                </a:solidFill>
                <a:effectLst/>
                <a:latin typeface="Courier New" panose="02070309020205020404" pitchFamily="49" charset="0"/>
                <a:cs typeface="Courier New" panose="02070309020205020404" pitchFamily="49" charset="0"/>
              </a:rPr>
              <a:t>sudo</a:t>
            </a:r>
            <a:r>
              <a:rPr lang="en-US" sz="1800" b="0" i="0" u="none" strike="noStrike" dirty="0">
                <a:solidFill>
                  <a:srgbClr val="000000"/>
                </a:solidFill>
                <a:effectLst/>
                <a:latin typeface="Courier New" panose="02070309020205020404" pitchFamily="49" charset="0"/>
                <a:cs typeface="Courier New" panose="02070309020205020404" pitchFamily="49" charset="0"/>
              </a:rPr>
              <a:t> cp -R /var/lib/</a:t>
            </a:r>
            <a:r>
              <a:rPr lang="en-US" sz="1800" b="0" i="0" u="none" strike="noStrike" dirty="0" err="1">
                <a:solidFill>
                  <a:srgbClr val="000000"/>
                </a:solidFill>
                <a:effectLst/>
                <a:latin typeface="Courier New" panose="02070309020205020404" pitchFamily="49" charset="0"/>
                <a:cs typeface="Courier New" panose="02070309020205020404" pitchFamily="49" charset="0"/>
              </a:rPr>
              <a:t>ardupilot</a:t>
            </a:r>
            <a:r>
              <a:rPr lang="en-US" sz="1800" b="0" i="0" u="none" strike="noStrike" dirty="0">
                <a:solidFill>
                  <a:srgbClr val="000000"/>
                </a:solidFill>
                <a:effectLst/>
                <a:latin typeface="Courier New" panose="02070309020205020404" pitchFamily="49" charset="0"/>
                <a:cs typeface="Courier New" panose="02070309020205020404" pitchFamily="49" charset="0"/>
              </a:rPr>
              <a:t>/logs /media/</a:t>
            </a:r>
            <a:r>
              <a:rPr lang="en-US" sz="1800" b="0" i="0" u="none" strike="noStrike" dirty="0" err="1">
                <a:solidFill>
                  <a:srgbClr val="000000"/>
                </a:solidFill>
                <a:effectLst/>
                <a:latin typeface="Courier New" panose="02070309020205020404" pitchFamily="49" charset="0"/>
                <a:cs typeface="Courier New" panose="02070309020205020404" pitchFamily="49" charset="0"/>
              </a:rPr>
              <a:t>usb</a:t>
            </a:r>
            <a:r>
              <a:rPr lang="en-US" sz="1800" b="0" i="0" u="none" strike="noStrike" dirty="0">
                <a:solidFill>
                  <a:srgbClr val="000000"/>
                </a:solidFill>
                <a:effectLst/>
                <a:latin typeface="Courier New" panose="02070309020205020404" pitchFamily="49" charset="0"/>
                <a:cs typeface="Courier New" panose="02070309020205020404" pitchFamily="49" charset="0"/>
              </a:rPr>
              <a:t>/Logs”</a:t>
            </a:r>
            <a:endParaRPr lang="en-US" dirty="0">
              <a:latin typeface="Courier New" panose="02070309020205020404" pitchFamily="49" charset="0"/>
              <a:cs typeface="Courier New" panose="02070309020205020404" pitchFamily="49" charset="0"/>
            </a:endParaRPr>
          </a:p>
        </p:txBody>
      </p:sp>
      <p:sp>
        <p:nvSpPr>
          <p:cNvPr id="4" name="Text Placeholder 4">
            <a:extLst>
              <a:ext uri="{FF2B5EF4-FFF2-40B4-BE49-F238E27FC236}">
                <a16:creationId xmlns:a16="http://schemas.microsoft.com/office/drawing/2014/main" id="{0B3BF8C2-9863-A073-2225-BC72B7F9FDAF}"/>
              </a:ext>
            </a:extLst>
          </p:cNvPr>
          <p:cNvSpPr txBox="1">
            <a:spLocks/>
          </p:cNvSpPr>
          <p:nvPr/>
        </p:nvSpPr>
        <p:spPr>
          <a:xfrm>
            <a:off x="739128" y="441388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1b.10</a:t>
            </a:r>
          </a:p>
        </p:txBody>
      </p:sp>
      <p:pic>
        <p:nvPicPr>
          <p:cNvPr id="3074" name="Picture 2">
            <a:extLst>
              <a:ext uri="{FF2B5EF4-FFF2-40B4-BE49-F238E27FC236}">
                <a16:creationId xmlns:a16="http://schemas.microsoft.com/office/drawing/2014/main" id="{8D6E2668-FAAD-5D85-7680-366ADBEA14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7626"/>
          <a:stretch/>
        </p:blipFill>
        <p:spPr bwMode="auto">
          <a:xfrm>
            <a:off x="1632857" y="1942671"/>
            <a:ext cx="8102002" cy="91213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DA23C2C-4D06-1628-2353-B8EBEA96A24C}"/>
              </a:ext>
            </a:extLst>
          </p:cNvPr>
          <p:cNvSpPr txBox="1"/>
          <p:nvPr/>
        </p:nvSpPr>
        <p:spPr>
          <a:xfrm>
            <a:off x="1719941" y="5803302"/>
            <a:ext cx="6117770" cy="646331"/>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When you hit enter this might take a second depending on how many logs you have. give it some time</a:t>
            </a:r>
            <a:endParaRPr lang="en-US" dirty="0"/>
          </a:p>
        </p:txBody>
      </p:sp>
      <p:pic>
        <p:nvPicPr>
          <p:cNvPr id="3076" name="Picture 4">
            <a:extLst>
              <a:ext uri="{FF2B5EF4-FFF2-40B4-BE49-F238E27FC236}">
                <a16:creationId xmlns:a16="http://schemas.microsoft.com/office/drawing/2014/main" id="{B64699D7-4432-A49A-40C2-CA97EDA8E5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9942" y="3840595"/>
            <a:ext cx="9732930" cy="45233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E3C2C379-C5C0-4C7F-BD41-E3F5E7DB1D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9941" y="5104394"/>
            <a:ext cx="9732937" cy="452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6566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Importing Logs Using a Flash Drive</a:t>
            </a:r>
          </a:p>
        </p:txBody>
      </p:sp>
      <p:sp>
        <p:nvSpPr>
          <p:cNvPr id="9" name="TextBox 8">
            <a:extLst>
              <a:ext uri="{FF2B5EF4-FFF2-40B4-BE49-F238E27FC236}">
                <a16:creationId xmlns:a16="http://schemas.microsoft.com/office/drawing/2014/main" id="{F25B18DD-F26C-F4F9-48C7-ADF286CF082E}"/>
              </a:ext>
            </a:extLst>
          </p:cNvPr>
          <p:cNvSpPr txBox="1"/>
          <p:nvPr/>
        </p:nvSpPr>
        <p:spPr>
          <a:xfrm>
            <a:off x="620486" y="91701"/>
            <a:ext cx="1544419" cy="584775"/>
          </a:xfrm>
          <a:prstGeom prst="rect">
            <a:avLst/>
          </a:prstGeom>
          <a:noFill/>
        </p:spPr>
        <p:txBody>
          <a:bodyPr wrap="square" rtlCol="0">
            <a:spAutoFit/>
          </a:bodyPr>
          <a:lstStyle/>
          <a:p>
            <a:r>
              <a:rPr lang="en-US" sz="3200" dirty="0">
                <a:solidFill>
                  <a:schemeClr val="bg1"/>
                </a:solidFill>
              </a:rPr>
              <a:t>Step 1b</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27" y="1173562"/>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1b.11</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082845"/>
            <a:ext cx="10559143" cy="18298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0" i="0" u="none" strike="noStrike" dirty="0">
                <a:solidFill>
                  <a:srgbClr val="000000"/>
                </a:solidFill>
                <a:effectLst/>
                <a:latin typeface="Arial" panose="020B0604020202020204" pitchFamily="34" charset="0"/>
              </a:rPr>
              <a:t>Now that we have our data downloaded, we will unmount our flash drive. </a:t>
            </a:r>
            <a:br>
              <a:rPr lang="en-US" sz="1800" b="0" i="0" u="none" strike="noStrike" dirty="0">
                <a:solidFill>
                  <a:srgbClr val="000000"/>
                </a:solidFill>
                <a:effectLst/>
                <a:latin typeface="Arial" panose="020B0604020202020204" pitchFamily="34" charset="0"/>
              </a:rPr>
            </a:br>
            <a:endParaRPr lang="en-US" sz="1800" b="0" i="0" u="none" strike="noStrike" dirty="0">
              <a:solidFill>
                <a:srgbClr val="000000"/>
              </a:solidFill>
              <a:effectLst/>
              <a:latin typeface="Arial" panose="020B0604020202020204" pitchFamily="34" charset="0"/>
            </a:endParaRPr>
          </a:p>
          <a:p>
            <a:pPr marL="0" indent="0">
              <a:buNone/>
            </a:pPr>
            <a:r>
              <a:rPr lang="en-US" dirty="0">
                <a:solidFill>
                  <a:srgbClr val="000000"/>
                </a:solidFill>
                <a:latin typeface="Arial" panose="020B0604020202020204" pitchFamily="34" charset="0"/>
              </a:rPr>
              <a:t>Use the command </a:t>
            </a:r>
            <a:r>
              <a:rPr lang="en-US" sz="1800" b="0" i="0" u="none" strike="noStrike" dirty="0">
                <a:solidFill>
                  <a:srgbClr val="000000"/>
                </a:solidFill>
                <a:effectLst/>
                <a:latin typeface="Courier New" panose="02070309020205020404" pitchFamily="49" charset="0"/>
                <a:cs typeface="Courier New" panose="02070309020205020404" pitchFamily="49" charset="0"/>
              </a:rPr>
              <a:t>"</a:t>
            </a:r>
            <a:r>
              <a:rPr lang="en-US" sz="1800" b="0" i="0" u="none" strike="noStrike" dirty="0" err="1">
                <a:solidFill>
                  <a:srgbClr val="000000"/>
                </a:solidFill>
                <a:effectLst/>
                <a:latin typeface="Courier New" panose="02070309020205020404" pitchFamily="49" charset="0"/>
                <a:cs typeface="Courier New" panose="02070309020205020404" pitchFamily="49" charset="0"/>
              </a:rPr>
              <a:t>sudo</a:t>
            </a:r>
            <a:r>
              <a:rPr lang="en-US" sz="1800" b="0" i="0" u="none" strike="noStrike" dirty="0">
                <a:solidFill>
                  <a:srgbClr val="000000"/>
                </a:solidFill>
                <a:effectLst/>
                <a:latin typeface="Courier New" panose="02070309020205020404" pitchFamily="49" charset="0"/>
                <a:cs typeface="Courier New" panose="02070309020205020404" pitchFamily="49" charset="0"/>
              </a:rPr>
              <a:t> </a:t>
            </a:r>
            <a:r>
              <a:rPr lang="en-US" sz="1800" b="0" i="0" u="none" strike="noStrike" dirty="0" err="1">
                <a:solidFill>
                  <a:srgbClr val="000000"/>
                </a:solidFill>
                <a:effectLst/>
                <a:latin typeface="Courier New" panose="02070309020205020404" pitchFamily="49" charset="0"/>
                <a:cs typeface="Courier New" panose="02070309020205020404" pitchFamily="49" charset="0"/>
              </a:rPr>
              <a:t>umount</a:t>
            </a:r>
            <a:r>
              <a:rPr lang="en-US" sz="1800" b="0" i="0" u="none" strike="noStrike" dirty="0">
                <a:solidFill>
                  <a:srgbClr val="000000"/>
                </a:solidFill>
                <a:effectLst/>
                <a:latin typeface="Courier New" panose="02070309020205020404" pitchFamily="49" charset="0"/>
                <a:cs typeface="Courier New" panose="02070309020205020404" pitchFamily="49" charset="0"/>
              </a:rPr>
              <a:t> /media/</a:t>
            </a:r>
            <a:r>
              <a:rPr lang="en-US" sz="1800" b="0" i="0" u="none" strike="noStrike" dirty="0" err="1">
                <a:solidFill>
                  <a:srgbClr val="000000"/>
                </a:solidFill>
                <a:effectLst/>
                <a:latin typeface="Courier New" panose="02070309020205020404" pitchFamily="49" charset="0"/>
                <a:cs typeface="Courier New" panose="02070309020205020404" pitchFamily="49" charset="0"/>
              </a:rPr>
              <a:t>usb</a:t>
            </a:r>
            <a:r>
              <a:rPr lang="en-US" sz="1800" b="0" i="0" u="none" strike="noStrike" dirty="0">
                <a:solidFill>
                  <a:srgbClr val="000000"/>
                </a:solidFill>
                <a:effectLst/>
                <a:latin typeface="Courier New" panose="02070309020205020404" pitchFamily="49" charset="0"/>
                <a:cs typeface="Courier New" panose="02070309020205020404" pitchFamily="49" charset="0"/>
              </a:rPr>
              <a:t>“</a:t>
            </a:r>
            <a:br>
              <a:rPr lang="en-US" dirty="0">
                <a:solidFill>
                  <a:srgbClr val="000000"/>
                </a:solidFill>
                <a:latin typeface="Arial" panose="020B0604020202020204" pitchFamily="34" charset="0"/>
              </a:rPr>
            </a:br>
            <a:br>
              <a:rPr lang="en-US" dirty="0">
                <a:solidFill>
                  <a:srgbClr val="000000"/>
                </a:solidFill>
                <a:latin typeface="Arial" panose="020B0604020202020204" pitchFamily="34" charset="0"/>
              </a:rPr>
            </a:br>
            <a:r>
              <a:rPr lang="en-US" sz="1800" b="1" i="0" u="none" strike="noStrike" dirty="0">
                <a:solidFill>
                  <a:srgbClr val="000000"/>
                </a:solidFill>
                <a:effectLst/>
                <a:latin typeface="Arial" panose="020B0604020202020204" pitchFamily="34" charset="0"/>
              </a:rPr>
              <a:t>You should always unmount the flash drive after you are done, otherwise if you plug it back in the address will have changed.</a:t>
            </a:r>
            <a:endParaRPr lang="en-US" sz="1800" dirty="0">
              <a:solidFill>
                <a:srgbClr val="000000"/>
              </a:solidFill>
              <a:latin typeface="Arial" panose="020B0604020202020204" pitchFamily="34" charset="0"/>
            </a:endParaRPr>
          </a:p>
        </p:txBody>
      </p:sp>
      <p:sp>
        <p:nvSpPr>
          <p:cNvPr id="6" name="Text Placeholder 4">
            <a:extLst>
              <a:ext uri="{FF2B5EF4-FFF2-40B4-BE49-F238E27FC236}">
                <a16:creationId xmlns:a16="http://schemas.microsoft.com/office/drawing/2014/main" id="{8133BCEF-0830-2241-E66F-3FC7AD8315F2}"/>
              </a:ext>
            </a:extLst>
          </p:cNvPr>
          <p:cNvSpPr txBox="1">
            <a:spLocks/>
          </p:cNvSpPr>
          <p:nvPr/>
        </p:nvSpPr>
        <p:spPr>
          <a:xfrm>
            <a:off x="739128" y="3883474"/>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1b.12</a:t>
            </a:r>
          </a:p>
        </p:txBody>
      </p:sp>
      <p:sp>
        <p:nvSpPr>
          <p:cNvPr id="7" name="TextBox 6">
            <a:extLst>
              <a:ext uri="{FF2B5EF4-FFF2-40B4-BE49-F238E27FC236}">
                <a16:creationId xmlns:a16="http://schemas.microsoft.com/office/drawing/2014/main" id="{BDA23C2C-4D06-1628-2353-B8EBEA96A24C}"/>
              </a:ext>
            </a:extLst>
          </p:cNvPr>
          <p:cNvSpPr txBox="1"/>
          <p:nvPr/>
        </p:nvSpPr>
        <p:spPr>
          <a:xfrm>
            <a:off x="1553398" y="3878315"/>
            <a:ext cx="6117770" cy="646331"/>
          </a:xfrm>
          <a:prstGeom prst="rect">
            <a:avLst/>
          </a:prstGeom>
          <a:noFill/>
        </p:spPr>
        <p:txBody>
          <a:bodyPr wrap="square">
            <a:spAutoFit/>
          </a:bodyPr>
          <a:lstStyle/>
          <a:p>
            <a:r>
              <a:rPr lang="en-US" sz="1800" b="0" i="0" u="none" strike="noStrike" dirty="0">
                <a:solidFill>
                  <a:srgbClr val="000000"/>
                </a:solidFill>
                <a:effectLst/>
                <a:latin typeface="Arial" panose="020B0604020202020204" pitchFamily="34" charset="0"/>
              </a:rPr>
              <a:t>Now you should have a flash drive full of your desired logs in the form of BIN files!</a:t>
            </a:r>
            <a:endParaRPr lang="en-US" dirty="0"/>
          </a:p>
        </p:txBody>
      </p:sp>
      <p:pic>
        <p:nvPicPr>
          <p:cNvPr id="4098" name="Picture 2">
            <a:extLst>
              <a:ext uri="{FF2B5EF4-FFF2-40B4-BE49-F238E27FC236}">
                <a16:creationId xmlns:a16="http://schemas.microsoft.com/office/drawing/2014/main" id="{E0D0D530-1F01-367F-2610-701E316F64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5123" y="3064579"/>
            <a:ext cx="9718933" cy="451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29075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2.1</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426028" y="1051685"/>
            <a:ext cx="6481010" cy="935055"/>
          </a:xfrm>
        </p:spPr>
        <p:txBody>
          <a:bodyPr>
            <a:normAutofit fontScale="92500" lnSpcReduction="20000"/>
          </a:bodyPr>
          <a:lstStyle/>
          <a:p>
            <a:pPr marL="0" indent="0">
              <a:buNone/>
            </a:pPr>
            <a:r>
              <a:rPr lang="en-US" dirty="0"/>
              <a:t>UAV Log viewer is a Web-Based file viewer for Ardupilot flight logs. You do not need to download any additional software to use it. It also has the capability of creating CSV files of selected flight data for you to look at in programs such as Excel</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2.2</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426028" y="2308676"/>
            <a:ext cx="6974340" cy="1076549"/>
          </a:xfrm>
        </p:spPr>
        <p:txBody>
          <a:bodyPr>
            <a:normAutofit/>
          </a:bodyPr>
          <a:lstStyle/>
          <a:p>
            <a:pPr marL="0" indent="0">
              <a:buNone/>
            </a:pPr>
            <a:r>
              <a:rPr lang="en-US" dirty="0"/>
              <a:t>First Navigate to the site : </a:t>
            </a:r>
            <a:r>
              <a:rPr lang="en-US" dirty="0">
                <a:hlinkClick r:id="rId2"/>
              </a:rPr>
              <a:t>https://plot.ardupilot.org/#/</a:t>
            </a:r>
            <a:r>
              <a:rPr lang="en-US" dirty="0"/>
              <a:t> </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611759" y="3376836"/>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2.3</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426028" y="3297006"/>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You will see a Page like this with the option to load in either .tlog or .bin files</a:t>
            </a:r>
          </a:p>
        </p:txBody>
      </p:sp>
      <p:pic>
        <p:nvPicPr>
          <p:cNvPr id="7" name="Picture 6">
            <a:extLst>
              <a:ext uri="{FF2B5EF4-FFF2-40B4-BE49-F238E27FC236}">
                <a16:creationId xmlns:a16="http://schemas.microsoft.com/office/drawing/2014/main" id="{99829123-5FF1-5516-9DC1-1F6248EA4BF3}"/>
              </a:ext>
            </a:extLst>
          </p:cNvPr>
          <p:cNvPicPr>
            <a:picLocks noChangeAspect="1"/>
          </p:cNvPicPr>
          <p:nvPr/>
        </p:nvPicPr>
        <p:blipFill>
          <a:blip r:embed="rId3"/>
          <a:stretch>
            <a:fillRect/>
          </a:stretch>
        </p:blipFill>
        <p:spPr>
          <a:xfrm>
            <a:off x="8191674" y="1974335"/>
            <a:ext cx="3524431" cy="3905451"/>
          </a:xfrm>
          <a:prstGeom prst="rect">
            <a:avLst/>
          </a:prstGeom>
        </p:spPr>
      </p:pic>
    </p:spTree>
    <p:extLst>
      <p:ext uri="{BB962C8B-B14F-4D97-AF65-F5344CB8AC3E}">
        <p14:creationId xmlns:p14="http://schemas.microsoft.com/office/powerpoint/2010/main" val="320629479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2.4</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426028" y="1036412"/>
            <a:ext cx="6481010" cy="935055"/>
          </a:xfrm>
        </p:spPr>
        <p:txBody>
          <a:bodyPr>
            <a:normAutofit/>
          </a:bodyPr>
          <a:lstStyle/>
          <a:p>
            <a:pPr marL="0" indent="0">
              <a:buNone/>
            </a:pPr>
            <a:r>
              <a:rPr lang="en-US" dirty="0"/>
              <a:t>Click the box to open up a file browser to select your desired bin file you wish to view</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83474" y="2302781"/>
            <a:ext cx="775995" cy="365125"/>
          </a:xfrm>
        </p:spPr>
        <p:txBody>
          <a:bodyPr>
            <a:normAutofit lnSpcReduction="10000"/>
          </a:bodyPr>
          <a:lstStyle/>
          <a:p>
            <a:r>
              <a:rPr lang="en-US" dirty="0"/>
              <a:t>2.5</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426028" y="2296627"/>
            <a:ext cx="6974340" cy="1076549"/>
          </a:xfrm>
        </p:spPr>
        <p:txBody>
          <a:bodyPr>
            <a:normAutofit/>
          </a:bodyPr>
          <a:lstStyle/>
          <a:p>
            <a:pPr marL="0" indent="0">
              <a:buNone/>
            </a:pPr>
            <a:r>
              <a:rPr lang="en-US" dirty="0"/>
              <a:t>Once you have selected your file, it will load it and show you a map containing your flight data along with the available data you can plot.</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572587" y="4084371"/>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2.6</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359469" y="4086219"/>
            <a:ext cx="6727372" cy="72934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If you select the “Plot Individual Field” it will list the groups you can view such as IMU data. </a:t>
            </a:r>
          </a:p>
        </p:txBody>
      </p:sp>
      <p:pic>
        <p:nvPicPr>
          <p:cNvPr id="7" name="Picture 6">
            <a:extLst>
              <a:ext uri="{FF2B5EF4-FFF2-40B4-BE49-F238E27FC236}">
                <a16:creationId xmlns:a16="http://schemas.microsoft.com/office/drawing/2014/main" id="{FFEBCF65-757A-30B9-C5B0-8DC2FDF6B0E2}"/>
              </a:ext>
            </a:extLst>
          </p:cNvPr>
          <p:cNvPicPr>
            <a:picLocks noChangeAspect="1"/>
          </p:cNvPicPr>
          <p:nvPr/>
        </p:nvPicPr>
        <p:blipFill>
          <a:blip r:embed="rId2"/>
          <a:stretch>
            <a:fillRect/>
          </a:stretch>
        </p:blipFill>
        <p:spPr>
          <a:xfrm>
            <a:off x="8270159" y="1283154"/>
            <a:ext cx="3777484" cy="3408589"/>
          </a:xfrm>
          <a:prstGeom prst="rect">
            <a:avLst/>
          </a:prstGeom>
        </p:spPr>
      </p:pic>
    </p:spTree>
    <p:extLst>
      <p:ext uri="{BB962C8B-B14F-4D97-AF65-F5344CB8AC3E}">
        <p14:creationId xmlns:p14="http://schemas.microsoft.com/office/powerpoint/2010/main" val="93331737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2.7</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9" y="1039280"/>
            <a:ext cx="6481010" cy="935055"/>
          </a:xfrm>
        </p:spPr>
        <p:txBody>
          <a:bodyPr>
            <a:normAutofit/>
          </a:bodyPr>
          <a:lstStyle/>
          <a:p>
            <a:pPr marL="0" indent="0">
              <a:buNone/>
            </a:pPr>
            <a:r>
              <a:rPr lang="en-US" dirty="0"/>
              <a:t>For the Single-Stage Rocket, we are focused on three sets of data, Z-Acceleration, Altitude, and Z-Velocity.</a:t>
            </a:r>
          </a:p>
        </p:txBody>
      </p:sp>
      <p:sp>
        <p:nvSpPr>
          <p:cNvPr id="5" name="Text Placeholder 4">
            <a:extLst>
              <a:ext uri="{FF2B5EF4-FFF2-40B4-BE49-F238E27FC236}">
                <a16:creationId xmlns:a16="http://schemas.microsoft.com/office/drawing/2014/main" id="{03A136E2-8930-9A4E-F0BF-1968C71691C8}"/>
              </a:ext>
            </a:extLst>
          </p:cNvPr>
          <p:cNvSpPr>
            <a:spLocks noGrp="1"/>
          </p:cNvSpPr>
          <p:nvPr>
            <p:ph type="body" sz="quarter" idx="16"/>
          </p:nvPr>
        </p:nvSpPr>
        <p:spPr>
          <a:xfrm>
            <a:off x="572588" y="2302781"/>
            <a:ext cx="775995" cy="365125"/>
          </a:xfrm>
        </p:spPr>
        <p:txBody>
          <a:bodyPr>
            <a:normAutofit lnSpcReduction="10000"/>
          </a:bodyPr>
          <a:lstStyle/>
          <a:p>
            <a:r>
              <a:rPr lang="en-US" dirty="0"/>
              <a:t>2.8</a:t>
            </a:r>
          </a:p>
        </p:txBody>
      </p:sp>
      <p:sp>
        <p:nvSpPr>
          <p:cNvPr id="6" name="Text Placeholder 5">
            <a:extLst>
              <a:ext uri="{FF2B5EF4-FFF2-40B4-BE49-F238E27FC236}">
                <a16:creationId xmlns:a16="http://schemas.microsoft.com/office/drawing/2014/main" id="{3560717C-0D27-DBFF-9338-8D84025051AD}"/>
              </a:ext>
            </a:extLst>
          </p:cNvPr>
          <p:cNvSpPr>
            <a:spLocks noGrp="1"/>
          </p:cNvSpPr>
          <p:nvPr>
            <p:ph type="body" sz="quarter" idx="17"/>
          </p:nvPr>
        </p:nvSpPr>
        <p:spPr>
          <a:xfrm>
            <a:off x="1500777" y="2300287"/>
            <a:ext cx="7164252" cy="1531484"/>
          </a:xfrm>
        </p:spPr>
        <p:txBody>
          <a:bodyPr>
            <a:normAutofit/>
          </a:bodyPr>
          <a:lstStyle/>
          <a:p>
            <a:pPr marL="0" indent="0">
              <a:buNone/>
            </a:pPr>
            <a:r>
              <a:rPr lang="en-US" dirty="0"/>
              <a:t>Open up the Plot Individual Field and scroll to the “IMU” tab and open it. You will see all IMU parameters listed there.</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pic>
        <p:nvPicPr>
          <p:cNvPr id="7" name="Picture 6">
            <a:extLst>
              <a:ext uri="{FF2B5EF4-FFF2-40B4-BE49-F238E27FC236}">
                <a16:creationId xmlns:a16="http://schemas.microsoft.com/office/drawing/2014/main" id="{D9B28AB8-84F1-79D3-6F20-05DE57774E4B}"/>
              </a:ext>
            </a:extLst>
          </p:cNvPr>
          <p:cNvPicPr>
            <a:picLocks noChangeAspect="1"/>
          </p:cNvPicPr>
          <p:nvPr/>
        </p:nvPicPr>
        <p:blipFill>
          <a:blip r:embed="rId2"/>
          <a:stretch>
            <a:fillRect/>
          </a:stretch>
        </p:blipFill>
        <p:spPr>
          <a:xfrm>
            <a:off x="8361405" y="1013605"/>
            <a:ext cx="3428771" cy="4830789"/>
          </a:xfrm>
          <a:prstGeom prst="rect">
            <a:avLst/>
          </a:prstGeom>
        </p:spPr>
      </p:pic>
    </p:spTree>
    <p:extLst>
      <p:ext uri="{BB962C8B-B14F-4D97-AF65-F5344CB8AC3E}">
        <p14:creationId xmlns:p14="http://schemas.microsoft.com/office/powerpoint/2010/main" val="266057827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sp>
        <p:nvSpPr>
          <p:cNvPr id="10" name="Text Placeholder 4">
            <a:extLst>
              <a:ext uri="{FF2B5EF4-FFF2-40B4-BE49-F238E27FC236}">
                <a16:creationId xmlns:a16="http://schemas.microsoft.com/office/drawing/2014/main" id="{6601F0B1-E3F8-1A6B-B4C4-E641F8A89FD5}"/>
              </a:ext>
            </a:extLst>
          </p:cNvPr>
          <p:cNvSpPr txBox="1">
            <a:spLocks/>
          </p:cNvSpPr>
          <p:nvPr/>
        </p:nvSpPr>
        <p:spPr>
          <a:xfrm>
            <a:off x="739130" y="1362979"/>
            <a:ext cx="775995" cy="36512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sz="2000" b="1"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2.9</a:t>
            </a:r>
          </a:p>
        </p:txBody>
      </p:sp>
      <p:sp>
        <p:nvSpPr>
          <p:cNvPr id="11" name="Text Placeholder 5">
            <a:extLst>
              <a:ext uri="{FF2B5EF4-FFF2-40B4-BE49-F238E27FC236}">
                <a16:creationId xmlns:a16="http://schemas.microsoft.com/office/drawing/2014/main" id="{BC56811B-DE03-DF00-2EF0-9B694AF75A3B}"/>
              </a:ext>
            </a:extLst>
          </p:cNvPr>
          <p:cNvSpPr txBox="1">
            <a:spLocks/>
          </p:cNvSpPr>
          <p:nvPr/>
        </p:nvSpPr>
        <p:spPr>
          <a:xfrm>
            <a:off x="1553398" y="1283149"/>
            <a:ext cx="9343201" cy="103550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If you Select the AccZ (Z-Acceleration), it will create a plot on the right side. </a:t>
            </a:r>
          </a:p>
          <a:p>
            <a:pPr marL="0" indent="0">
              <a:buFont typeface="Arial" panose="020B0604020202020204" pitchFamily="34" charset="0"/>
              <a:buNone/>
            </a:pPr>
            <a:r>
              <a:rPr lang="en-US" dirty="0"/>
              <a:t>If you only wish to look at the plot, you can select the “X” on the map to close it in the lower half of the screen. This will remove the map and only show you plots.</a:t>
            </a:r>
          </a:p>
        </p:txBody>
      </p:sp>
      <p:pic>
        <p:nvPicPr>
          <p:cNvPr id="14" name="Picture 13">
            <a:extLst>
              <a:ext uri="{FF2B5EF4-FFF2-40B4-BE49-F238E27FC236}">
                <a16:creationId xmlns:a16="http://schemas.microsoft.com/office/drawing/2014/main" id="{17C4023F-AF81-45D9-61FD-B3985E48E85D}"/>
              </a:ext>
            </a:extLst>
          </p:cNvPr>
          <p:cNvPicPr>
            <a:picLocks noChangeAspect="1"/>
          </p:cNvPicPr>
          <p:nvPr/>
        </p:nvPicPr>
        <p:blipFill>
          <a:blip r:embed="rId2"/>
          <a:stretch>
            <a:fillRect/>
          </a:stretch>
        </p:blipFill>
        <p:spPr>
          <a:xfrm>
            <a:off x="1163295" y="2587872"/>
            <a:ext cx="10123406" cy="3268641"/>
          </a:xfrm>
          <a:prstGeom prst="rect">
            <a:avLst/>
          </a:prstGeom>
        </p:spPr>
      </p:pic>
    </p:spTree>
    <p:extLst>
      <p:ext uri="{BB962C8B-B14F-4D97-AF65-F5344CB8AC3E}">
        <p14:creationId xmlns:p14="http://schemas.microsoft.com/office/powerpoint/2010/main" val="29335053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28B8B3-7641-E55E-0316-3479DC654628}"/>
              </a:ext>
            </a:extLst>
          </p:cNvPr>
          <p:cNvSpPr>
            <a:spLocks noGrp="1"/>
          </p:cNvSpPr>
          <p:nvPr>
            <p:ph type="body" sz="quarter" idx="13"/>
          </p:nvPr>
        </p:nvSpPr>
        <p:spPr/>
        <p:txBody>
          <a:bodyPr>
            <a:normAutofit lnSpcReduction="10000"/>
          </a:bodyPr>
          <a:lstStyle/>
          <a:p>
            <a:r>
              <a:rPr lang="en-US" dirty="0"/>
              <a:t>2.10</a:t>
            </a:r>
          </a:p>
        </p:txBody>
      </p:sp>
      <p:sp>
        <p:nvSpPr>
          <p:cNvPr id="3" name="Text Placeholder 2">
            <a:extLst>
              <a:ext uri="{FF2B5EF4-FFF2-40B4-BE49-F238E27FC236}">
                <a16:creationId xmlns:a16="http://schemas.microsoft.com/office/drawing/2014/main" id="{ACC38575-DEF4-DA74-A622-BA26194389E9}"/>
              </a:ext>
            </a:extLst>
          </p:cNvPr>
          <p:cNvSpPr>
            <a:spLocks noGrp="1"/>
          </p:cNvSpPr>
          <p:nvPr>
            <p:ph type="body" sz="quarter" idx="14"/>
          </p:nvPr>
        </p:nvSpPr>
        <p:spPr>
          <a:xfrm>
            <a:off x="1614488" y="1039280"/>
            <a:ext cx="9695769" cy="1261007"/>
          </a:xfrm>
        </p:spPr>
        <p:txBody>
          <a:bodyPr>
            <a:normAutofit/>
          </a:bodyPr>
          <a:lstStyle/>
          <a:p>
            <a:pPr marL="0" indent="0">
              <a:buNone/>
            </a:pPr>
            <a:r>
              <a:rPr lang="en-US" dirty="0"/>
              <a:t>Now lets add the other two data points:</a:t>
            </a:r>
            <a:br>
              <a:rPr lang="en-US" dirty="0"/>
            </a:br>
            <a:r>
              <a:rPr lang="en-US" dirty="0"/>
              <a:t>Altitude is in the NKF1.PD parameter (Representing Position in the downward direction)</a:t>
            </a:r>
            <a:br>
              <a:rPr lang="en-US" dirty="0"/>
            </a:br>
            <a:r>
              <a:rPr lang="en-US" dirty="0"/>
              <a:t>Velocity in the Z-Axis is NKF1.VD (Representing Velocity in the Downward Direction)</a:t>
            </a:r>
          </a:p>
        </p:txBody>
      </p:sp>
      <p:sp>
        <p:nvSpPr>
          <p:cNvPr id="8" name="Text Placeholder 7">
            <a:extLst>
              <a:ext uri="{FF2B5EF4-FFF2-40B4-BE49-F238E27FC236}">
                <a16:creationId xmlns:a16="http://schemas.microsoft.com/office/drawing/2014/main" id="{6BF27315-BE02-D1AD-CD7A-1C3621B24D0E}"/>
              </a:ext>
            </a:extLst>
          </p:cNvPr>
          <p:cNvSpPr>
            <a:spLocks noGrp="1"/>
          </p:cNvSpPr>
          <p:nvPr>
            <p:ph type="body" sz="quarter" idx="19"/>
          </p:nvPr>
        </p:nvSpPr>
        <p:spPr/>
        <p:txBody>
          <a:bodyPr/>
          <a:lstStyle/>
          <a:p>
            <a:r>
              <a:rPr lang="en-US" dirty="0"/>
              <a:t>Viewing BIN Files in UAV Log viewer</a:t>
            </a:r>
          </a:p>
        </p:txBody>
      </p:sp>
      <p:sp>
        <p:nvSpPr>
          <p:cNvPr id="9" name="TextBox 8">
            <a:extLst>
              <a:ext uri="{FF2B5EF4-FFF2-40B4-BE49-F238E27FC236}">
                <a16:creationId xmlns:a16="http://schemas.microsoft.com/office/drawing/2014/main" id="{F25B18DD-F26C-F4F9-48C7-ADF286CF082E}"/>
              </a:ext>
            </a:extLst>
          </p:cNvPr>
          <p:cNvSpPr txBox="1"/>
          <p:nvPr/>
        </p:nvSpPr>
        <p:spPr>
          <a:xfrm>
            <a:off x="739130" y="91701"/>
            <a:ext cx="1228606" cy="584775"/>
          </a:xfrm>
          <a:prstGeom prst="rect">
            <a:avLst/>
          </a:prstGeom>
          <a:noFill/>
        </p:spPr>
        <p:txBody>
          <a:bodyPr wrap="none" rtlCol="0">
            <a:spAutoFit/>
          </a:bodyPr>
          <a:lstStyle/>
          <a:p>
            <a:r>
              <a:rPr lang="en-US" sz="3200" dirty="0">
                <a:solidFill>
                  <a:schemeClr val="bg1"/>
                </a:solidFill>
              </a:rPr>
              <a:t>Step 2</a:t>
            </a:r>
          </a:p>
        </p:txBody>
      </p:sp>
      <p:pic>
        <p:nvPicPr>
          <p:cNvPr id="16" name="Picture 15">
            <a:extLst>
              <a:ext uri="{FF2B5EF4-FFF2-40B4-BE49-F238E27FC236}">
                <a16:creationId xmlns:a16="http://schemas.microsoft.com/office/drawing/2014/main" id="{00A7DB6F-FE60-8428-978F-6657AB78AC5C}"/>
              </a:ext>
            </a:extLst>
          </p:cNvPr>
          <p:cNvPicPr>
            <a:picLocks noChangeAspect="1"/>
          </p:cNvPicPr>
          <p:nvPr/>
        </p:nvPicPr>
        <p:blipFill>
          <a:blip r:embed="rId2"/>
          <a:stretch>
            <a:fillRect/>
          </a:stretch>
        </p:blipFill>
        <p:spPr>
          <a:xfrm>
            <a:off x="5323776" y="1995487"/>
            <a:ext cx="1544447" cy="4703866"/>
          </a:xfrm>
          <a:prstGeom prst="rect">
            <a:avLst/>
          </a:prstGeom>
        </p:spPr>
      </p:pic>
    </p:spTree>
    <p:extLst>
      <p:ext uri="{BB962C8B-B14F-4D97-AF65-F5344CB8AC3E}">
        <p14:creationId xmlns:p14="http://schemas.microsoft.com/office/powerpoint/2010/main" val="714819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andTime xmlns="9ba4747e-4a7c-490e-b806-a32db629b1ce" xsi:nil="true"/>
    <SharedWithUsers xmlns="7c6dcb3a-39a8-4cc4-b311-777ad7716797">
      <UserInfo>
        <DisplayName>Sabby, Jeffrey</DisplayName>
        <AccountId>12</AccountId>
        <AccountType/>
      </UserInfo>
      <UserInfo>
        <DisplayName>Denn, Michael</DisplayName>
        <AccountId>13</AccountId>
        <AccountType/>
      </UserInfo>
    </SharedWithUsers>
    <TaxCatchAll xmlns="7c6dcb3a-39a8-4cc4-b311-777ad7716797" xsi:nil="true"/>
    <lcf76f155ced4ddcb4097134ff3c332f xmlns="9ba4747e-4a7c-490e-b806-a32db629b1ce">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39496AA1DD41F4994C306502AD8A4BD" ma:contentTypeVersion="17" ma:contentTypeDescription="Create a new document." ma:contentTypeScope="" ma:versionID="e53abbe2bf55b3cf23bdb0f8d44c6e01">
  <xsd:schema xmlns:xsd="http://www.w3.org/2001/XMLSchema" xmlns:xs="http://www.w3.org/2001/XMLSchema" xmlns:p="http://schemas.microsoft.com/office/2006/metadata/properties" xmlns:ns2="9ba4747e-4a7c-490e-b806-a32db629b1ce" xmlns:ns3="7c6dcb3a-39a8-4cc4-b311-777ad7716797" targetNamespace="http://schemas.microsoft.com/office/2006/metadata/properties" ma:root="true" ma:fieldsID="990d9d95f3dad1134ae41b32e902706c" ns2:_="" ns3:_="">
    <xsd:import namespace="9ba4747e-4a7c-490e-b806-a32db629b1ce"/>
    <xsd:import namespace="7c6dcb3a-39a8-4cc4-b311-777ad7716797"/>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LengthInSeconds" minOccurs="0"/>
                <xsd:element ref="ns2:MediaServiceLocation" minOccurs="0"/>
                <xsd:element ref="ns3:SharedWithUsers" minOccurs="0"/>
                <xsd:element ref="ns3:SharedWithDetails" minOccurs="0"/>
                <xsd:element ref="ns2:DateandTime"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ba4747e-4a7c-490e-b806-a32db629b1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DateandTime" ma:index="21" nillable="true" ma:displayName="Date and Time" ma:format="DateOnly" ma:internalName="DateandTime">
      <xsd:simpleType>
        <xsd:restriction base="dms:DateTime"/>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f8b6d8e8-37fb-4532-ae42-2c4983a41a66"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c6dcb3a-39a8-4cc4-b311-777ad7716797" elementFormDefault="qualified">
    <xsd:import namespace="http://schemas.microsoft.com/office/2006/documentManagement/types"/>
    <xsd:import namespace="http://schemas.microsoft.com/office/infopath/2007/PartnerControls"/>
    <xsd:element name="SharedWithUsers" ma:index="19"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Shared With Details" ma:internalName="SharedWithDetails" ma:readOnly="true">
      <xsd:simpleType>
        <xsd:restriction base="dms:Note">
          <xsd:maxLength value="255"/>
        </xsd:restriction>
      </xsd:simpleType>
    </xsd:element>
    <xsd:element name="TaxCatchAll" ma:index="24" nillable="true" ma:displayName="Taxonomy Catch All Column" ma:hidden="true" ma:list="{18f5c08e-3d9e-424a-80bd-d02e85300853}" ma:internalName="TaxCatchAll" ma:showField="CatchAllData" ma:web="7c6dcb3a-39a8-4cc4-b311-777ad771679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205703A-97C4-4B00-AEFD-22A119C7A876}">
  <ds:schemaRefs>
    <ds:schemaRef ds:uri="http://purl.org/dc/elements/1.1/"/>
    <ds:schemaRef ds:uri="http://schemas.microsoft.com/office/2006/metadata/properties"/>
    <ds:schemaRef ds:uri="http://schemas.microsoft.com/office/2006/documentManagement/types"/>
    <ds:schemaRef ds:uri="http://schemas.openxmlformats.org/package/2006/metadata/core-properties"/>
    <ds:schemaRef ds:uri="http://schemas.microsoft.com/office/infopath/2007/PartnerControls"/>
    <ds:schemaRef ds:uri="7c6dcb3a-39a8-4cc4-b311-777ad7716797"/>
    <ds:schemaRef ds:uri="9ba4747e-4a7c-490e-b806-a32db629b1ce"/>
    <ds:schemaRef ds:uri="http://www.w3.org/XML/1998/namespace"/>
    <ds:schemaRef ds:uri="http://purl.org/dc/dcmitype/"/>
    <ds:schemaRef ds:uri="http://purl.org/dc/terms/"/>
  </ds:schemaRefs>
</ds:datastoreItem>
</file>

<file path=customXml/itemProps2.xml><?xml version="1.0" encoding="utf-8"?>
<ds:datastoreItem xmlns:ds="http://schemas.openxmlformats.org/officeDocument/2006/customXml" ds:itemID="{2C2AFF0B-EB9B-4F53-AAAE-2638AC109F9F}">
  <ds:schemaRefs>
    <ds:schemaRef ds:uri="http://schemas.microsoft.com/sharepoint/v3/contenttype/forms"/>
  </ds:schemaRefs>
</ds:datastoreItem>
</file>

<file path=customXml/itemProps3.xml><?xml version="1.0" encoding="utf-8"?>
<ds:datastoreItem xmlns:ds="http://schemas.openxmlformats.org/officeDocument/2006/customXml" ds:itemID="{A9BC9380-5C7D-49C5-80F4-81DB1EA8079E}">
  <ds:schemaRefs>
    <ds:schemaRef ds:uri="7c6dcb3a-39a8-4cc4-b311-777ad7716797"/>
    <ds:schemaRef ds:uri="9ba4747e-4a7c-490e-b806-a32db629b1c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960</TotalTime>
  <Words>6748</Words>
  <Application>Microsoft Office PowerPoint</Application>
  <PresentationFormat>Widescreen</PresentationFormat>
  <Paragraphs>644</Paragraphs>
  <Slides>102</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Calibri Light</vt:lpstr>
      <vt:lpstr>Courier New</vt:lpstr>
      <vt:lpstr>Segoe UI</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Leanne Montgomery</dc:creator>
  <cp:lastModifiedBy>Hickey, Brandon</cp:lastModifiedBy>
  <cp:revision>9</cp:revision>
  <cp:lastPrinted>2022-04-14T15:23:28Z</cp:lastPrinted>
  <dcterms:created xsi:type="dcterms:W3CDTF">2022-03-28T18:46:38Z</dcterms:created>
  <dcterms:modified xsi:type="dcterms:W3CDTF">2023-05-23T15:06:40Z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0x010100A39496AA1DD41F4994C306502AD8A4BD</vt:lpwstr>
  </property>
  <property fmtid="{D5CDD505-2E9C-101B-9397-08002B2CF9AE}" pid="3" name="MediaServiceImageTags">
    <vt:lpwstr/>
  </property>
</Properties>
</file>